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58" r:id="rId9"/>
    <p:sldId id="259" r:id="rId10"/>
    <p:sldId id="260" r:id="rId11"/>
    <p:sldId id="271" r:id="rId12"/>
    <p:sldId id="272" r:id="rId13"/>
    <p:sldId id="261" r:id="rId14"/>
    <p:sldId id="262" r:id="rId15"/>
    <p:sldId id="263" r:id="rId16"/>
    <p:sldId id="273" r:id="rId17"/>
    <p:sldId id="264" r:id="rId18"/>
    <p:sldId id="265" r:id="rId19"/>
    <p:sldId id="274" r:id="rId20"/>
    <p:sldId id="277" r:id="rId21"/>
    <p:sldId id="275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is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D2F0F1-7912-4AF7-A5B4-695D88066DC1}" type="doc">
      <dgm:prSet loTypeId="urn:microsoft.com/office/officeart/2008/layout/NameandTitleOrganizationalChart" loCatId="hierarchy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pPr rtl="1"/>
          <a:endParaRPr lang="he-IL"/>
        </a:p>
      </dgm:t>
    </dgm:pt>
    <dgm:pt modelId="{63656188-3698-473B-B612-88C97E67C395}">
      <dgm:prSet phldrT="[Text]"/>
      <dgm:spPr/>
      <dgm:t>
        <a:bodyPr/>
        <a:lstStyle/>
        <a:p>
          <a:pPr rtl="1"/>
          <a:r>
            <a:rPr lang="he-IL" dirty="0">
              <a:latin typeface="David" pitchFamily="34" charset="-79"/>
              <a:cs typeface="David" pitchFamily="34" charset="-79"/>
            </a:rPr>
            <a:t>עמרי</a:t>
          </a:r>
        </a:p>
      </dgm:t>
    </dgm:pt>
    <dgm:pt modelId="{2CED8D6D-FBBE-4570-BE6E-018606F0904B}" type="parTrans" cxnId="{2871A206-41B4-43E7-8FDD-56114099DB32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BBC39CBD-38E3-41B4-B0E5-094CA4781292}" type="sibTrans" cxnId="{2871A206-41B4-43E7-8FDD-56114099DB32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D3AE7C26-A044-4D97-828D-D067FEACC928}">
      <dgm:prSet phldrT="[Text]"/>
      <dgm:spPr/>
      <dgm:t>
        <a:bodyPr/>
        <a:lstStyle/>
        <a:p>
          <a:pPr rtl="1"/>
          <a:r>
            <a:rPr lang="he-IL" dirty="0">
              <a:latin typeface="David" pitchFamily="34" charset="-79"/>
              <a:cs typeface="David" pitchFamily="34" charset="-79"/>
            </a:rPr>
            <a:t>אחאב</a:t>
          </a:r>
        </a:p>
      </dgm:t>
    </dgm:pt>
    <dgm:pt modelId="{78B2192C-A7E8-428D-9961-BBD077534534}" type="parTrans" cxnId="{BC364A48-0DFF-4362-816E-91F57779361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28FB3ECA-FFEA-45AD-8D73-5624074EF136}" type="sibTrans" cxnId="{BC364A48-0DFF-4362-816E-91F577793619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FE37EE3E-3E64-4AEB-9660-25CEA873BD68}">
      <dgm:prSet/>
      <dgm:spPr/>
      <dgm:t>
        <a:bodyPr/>
        <a:lstStyle/>
        <a:p>
          <a:pPr rtl="1"/>
          <a:r>
            <a:rPr lang="he-IL" dirty="0">
              <a:latin typeface="David" pitchFamily="34" charset="-79"/>
              <a:cs typeface="David" pitchFamily="34" charset="-79"/>
            </a:rPr>
            <a:t>יהורם</a:t>
          </a:r>
        </a:p>
      </dgm:t>
    </dgm:pt>
    <dgm:pt modelId="{C2EC8433-C8A7-49B5-9738-3F7A284C9378}" type="parTrans" cxnId="{B052C330-2BD7-44BD-A5CB-5201E90B47F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3E1C468E-EDF4-4262-945F-0F05FA702588}" type="sibTrans" cxnId="{B052C330-2BD7-44BD-A5CB-5201E90B47FB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F29FA10D-FB07-44F0-84C0-C29B85E7E3DE}">
      <dgm:prSet/>
      <dgm:spPr/>
      <dgm:t>
        <a:bodyPr/>
        <a:lstStyle/>
        <a:p>
          <a:pPr rtl="1"/>
          <a:r>
            <a:rPr lang="he-IL" dirty="0">
              <a:latin typeface="David" pitchFamily="34" charset="-79"/>
              <a:cs typeface="David" pitchFamily="34" charset="-79"/>
            </a:rPr>
            <a:t>עתליה</a:t>
          </a:r>
        </a:p>
      </dgm:t>
    </dgm:pt>
    <dgm:pt modelId="{2DF5796F-989D-4D21-8F66-33BF984E553D}" type="parTrans" cxnId="{18BBD456-02A6-4C24-8922-73FD1E8DE721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DB7B8DDF-864B-4B55-A6B1-5F860F8547E2}" type="sibTrans" cxnId="{18BBD456-02A6-4C24-8922-73FD1E8DE721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A9FDBCC9-6290-41C0-B002-4E499158231A}">
      <dgm:prSet/>
      <dgm:spPr/>
      <dgm:t>
        <a:bodyPr/>
        <a:lstStyle/>
        <a:p>
          <a:pPr rtl="1"/>
          <a:r>
            <a:rPr lang="he-IL">
              <a:latin typeface="David" pitchFamily="34" charset="-79"/>
              <a:cs typeface="David" pitchFamily="34" charset="-79"/>
            </a:rPr>
            <a:t>אחזיהו</a:t>
          </a:r>
        </a:p>
      </dgm:t>
    </dgm:pt>
    <dgm:pt modelId="{F742659C-A9AA-4D63-937E-A4311BA9E2EC}" type="sibTrans" cxnId="{1E3E6F66-9C84-4672-A4E9-FC8C9123C226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8382F1B5-4C56-4585-B7A3-CAA013118D82}" type="parTrans" cxnId="{1E3E6F66-9C84-4672-A4E9-FC8C9123C226}">
      <dgm:prSet/>
      <dgm:spPr/>
      <dgm:t>
        <a:bodyPr/>
        <a:lstStyle/>
        <a:p>
          <a:pPr rtl="1"/>
          <a:endParaRPr lang="he-IL">
            <a:latin typeface="David" pitchFamily="34" charset="-79"/>
            <a:cs typeface="David" pitchFamily="34" charset="-79"/>
          </a:endParaRPr>
        </a:p>
      </dgm:t>
    </dgm:pt>
    <dgm:pt modelId="{62AA2587-FFF0-402E-BB6F-F2A9F415B7AF}" type="pres">
      <dgm:prSet presAssocID="{BCD2F0F1-7912-4AF7-A5B4-695D88066D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25FD5BB-08A0-4D82-B259-A8F0DE5CB4D7}" type="pres">
      <dgm:prSet presAssocID="{63656188-3698-473B-B612-88C97E67C395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298DFB59-8A30-46E7-87E3-07A7523A5336}" type="pres">
      <dgm:prSet presAssocID="{63656188-3698-473B-B612-88C97E67C395}" presName="rootComposite1" presStyleCnt="0"/>
      <dgm:spPr/>
      <dgm:t>
        <a:bodyPr/>
        <a:lstStyle/>
        <a:p>
          <a:pPr rtl="1"/>
          <a:endParaRPr lang="he-IL"/>
        </a:p>
      </dgm:t>
    </dgm:pt>
    <dgm:pt modelId="{B5E740F0-1A0F-4C9C-8B66-BDEDA0D10F14}" type="pres">
      <dgm:prSet presAssocID="{63656188-3698-473B-B612-88C97E67C395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D3444A3-E5D2-4E2A-8E15-DDA956D4E987}" type="pres">
      <dgm:prSet presAssocID="{63656188-3698-473B-B612-88C97E67C395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822F428A-CA99-4747-BAEF-DEA4A12D06B7}" type="pres">
      <dgm:prSet presAssocID="{63656188-3698-473B-B612-88C97E67C395}" presName="rootConnector1" presStyleLbl="node1" presStyleIdx="0" presStyleCnt="4"/>
      <dgm:spPr/>
      <dgm:t>
        <a:bodyPr/>
        <a:lstStyle/>
        <a:p>
          <a:pPr rtl="1"/>
          <a:endParaRPr lang="he-IL"/>
        </a:p>
      </dgm:t>
    </dgm:pt>
    <dgm:pt modelId="{27F0A023-D90E-4F39-B644-1B45AC3BC961}" type="pres">
      <dgm:prSet presAssocID="{63656188-3698-473B-B612-88C97E67C395}" presName="hierChild2" presStyleCnt="0"/>
      <dgm:spPr/>
      <dgm:t>
        <a:bodyPr/>
        <a:lstStyle/>
        <a:p>
          <a:pPr rtl="1"/>
          <a:endParaRPr lang="he-IL"/>
        </a:p>
      </dgm:t>
    </dgm:pt>
    <dgm:pt modelId="{84A50E40-6ECF-4872-834A-AEF9B1CDA2FA}" type="pres">
      <dgm:prSet presAssocID="{78B2192C-A7E8-428D-9961-BBD077534534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D43F26C8-8F6B-490D-BAA1-63AF791275EA}" type="pres">
      <dgm:prSet presAssocID="{D3AE7C26-A044-4D97-828D-D067FEACC928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44E9A46A-0CB1-4914-BB43-84F560988A8B}" type="pres">
      <dgm:prSet presAssocID="{D3AE7C26-A044-4D97-828D-D067FEACC928}" presName="rootComposite" presStyleCnt="0"/>
      <dgm:spPr/>
      <dgm:t>
        <a:bodyPr/>
        <a:lstStyle/>
        <a:p>
          <a:pPr rtl="1"/>
          <a:endParaRPr lang="he-IL"/>
        </a:p>
      </dgm:t>
    </dgm:pt>
    <dgm:pt modelId="{7280C479-8A91-436D-9DD3-17A93ADF9E76}" type="pres">
      <dgm:prSet presAssocID="{D3AE7C26-A044-4D97-828D-D067FEACC928}" presName="rootText" presStyleLbl="node1" presStyleIdx="0" presStyleCnt="4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EE7E8BD-F504-4EA0-BE4B-F3F6079E23A0}" type="pres">
      <dgm:prSet presAssocID="{D3AE7C26-A044-4D97-828D-D067FEACC928}" presName="titleText2" presStyleLbl="fgAcc1" presStyleIdx="0" presStyleCnt="4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F719EDAF-84C8-460E-B1D8-6052E27DE12C}" type="pres">
      <dgm:prSet presAssocID="{D3AE7C26-A044-4D97-828D-D067FEACC928}" presName="rootConnector" presStyleLbl="node2" presStyleIdx="0" presStyleCnt="0"/>
      <dgm:spPr/>
      <dgm:t>
        <a:bodyPr/>
        <a:lstStyle/>
        <a:p>
          <a:pPr rtl="1"/>
          <a:endParaRPr lang="he-IL"/>
        </a:p>
      </dgm:t>
    </dgm:pt>
    <dgm:pt modelId="{584AEB1A-4F6F-439C-8B8C-A0436206F3B4}" type="pres">
      <dgm:prSet presAssocID="{D3AE7C26-A044-4D97-828D-D067FEACC928}" presName="hierChild4" presStyleCnt="0"/>
      <dgm:spPr/>
      <dgm:t>
        <a:bodyPr/>
        <a:lstStyle/>
        <a:p>
          <a:pPr rtl="1"/>
          <a:endParaRPr lang="he-IL"/>
        </a:p>
      </dgm:t>
    </dgm:pt>
    <dgm:pt modelId="{472D71EA-745C-42CD-9761-A986ED2AC835}" type="pres">
      <dgm:prSet presAssocID="{2DF5796F-989D-4D21-8F66-33BF984E553D}" presName="Name37" presStyleLbl="parChTrans1D3" presStyleIdx="0" presStyleCnt="3"/>
      <dgm:spPr/>
      <dgm:t>
        <a:bodyPr/>
        <a:lstStyle/>
        <a:p>
          <a:pPr rtl="1"/>
          <a:endParaRPr lang="he-IL"/>
        </a:p>
      </dgm:t>
    </dgm:pt>
    <dgm:pt modelId="{34E57E39-1C98-4280-A5F9-03201E6EA9EA}" type="pres">
      <dgm:prSet presAssocID="{F29FA10D-FB07-44F0-84C0-C29B85E7E3DE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912F2B96-45CF-4769-AA4F-F07449E9E7DD}" type="pres">
      <dgm:prSet presAssocID="{F29FA10D-FB07-44F0-84C0-C29B85E7E3DE}" presName="rootComposite" presStyleCnt="0"/>
      <dgm:spPr/>
      <dgm:t>
        <a:bodyPr/>
        <a:lstStyle/>
        <a:p>
          <a:pPr rtl="1"/>
          <a:endParaRPr lang="he-IL"/>
        </a:p>
      </dgm:t>
    </dgm:pt>
    <dgm:pt modelId="{8067C2A7-64FB-487C-95CA-8D7795F820CC}" type="pres">
      <dgm:prSet presAssocID="{F29FA10D-FB07-44F0-84C0-C29B85E7E3DE}" presName="rootText" presStyleLbl="node1" presStyleIdx="1" presStyleCnt="4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B6AF6717-DC54-49D8-9763-1FD92E134631}" type="pres">
      <dgm:prSet presAssocID="{F29FA10D-FB07-44F0-84C0-C29B85E7E3DE}" presName="titleText2" presStyleLbl="fgAcc1" presStyleIdx="1" presStyleCnt="4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D74E07C7-1D28-41A4-BA5E-96C2D8011B87}" type="pres">
      <dgm:prSet presAssocID="{F29FA10D-FB07-44F0-84C0-C29B85E7E3DE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6C342AE4-F32E-4EC1-BC6A-B8246B73F262}" type="pres">
      <dgm:prSet presAssocID="{F29FA10D-FB07-44F0-84C0-C29B85E7E3DE}" presName="hierChild4" presStyleCnt="0"/>
      <dgm:spPr/>
      <dgm:t>
        <a:bodyPr/>
        <a:lstStyle/>
        <a:p>
          <a:pPr rtl="1"/>
          <a:endParaRPr lang="he-IL"/>
        </a:p>
      </dgm:t>
    </dgm:pt>
    <dgm:pt modelId="{B05B6A35-9F91-42B3-AE4D-AA1BD6DCC58B}" type="pres">
      <dgm:prSet presAssocID="{F29FA10D-FB07-44F0-84C0-C29B85E7E3DE}" presName="hierChild5" presStyleCnt="0"/>
      <dgm:spPr/>
      <dgm:t>
        <a:bodyPr/>
        <a:lstStyle/>
        <a:p>
          <a:pPr rtl="1"/>
          <a:endParaRPr lang="he-IL"/>
        </a:p>
      </dgm:t>
    </dgm:pt>
    <dgm:pt modelId="{8C290874-D92E-482E-8BA2-3CE95E0891B6}" type="pres">
      <dgm:prSet presAssocID="{C2EC8433-C8A7-49B5-9738-3F7A284C9378}" presName="Name37" presStyleLbl="parChTrans1D3" presStyleIdx="1" presStyleCnt="3"/>
      <dgm:spPr/>
      <dgm:t>
        <a:bodyPr/>
        <a:lstStyle/>
        <a:p>
          <a:pPr rtl="1"/>
          <a:endParaRPr lang="he-IL"/>
        </a:p>
      </dgm:t>
    </dgm:pt>
    <dgm:pt modelId="{94B55441-3246-4EB3-A1CB-2A821B5389EF}" type="pres">
      <dgm:prSet presAssocID="{FE37EE3E-3E64-4AEB-9660-25CEA873BD68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23B46B37-9AC1-4C9E-BAEC-143DB570D1EB}" type="pres">
      <dgm:prSet presAssocID="{FE37EE3E-3E64-4AEB-9660-25CEA873BD68}" presName="rootComposite" presStyleCnt="0"/>
      <dgm:spPr/>
      <dgm:t>
        <a:bodyPr/>
        <a:lstStyle/>
        <a:p>
          <a:pPr rtl="1"/>
          <a:endParaRPr lang="he-IL"/>
        </a:p>
      </dgm:t>
    </dgm:pt>
    <dgm:pt modelId="{ED5ACCC0-0104-464E-92E6-001F29F32335}" type="pres">
      <dgm:prSet presAssocID="{FE37EE3E-3E64-4AEB-9660-25CEA873BD68}" presName="rootText" presStyleLbl="node1" presStyleIdx="2" presStyleCnt="4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93355CB-3C5C-439D-9122-8135B012FDF9}" type="pres">
      <dgm:prSet presAssocID="{FE37EE3E-3E64-4AEB-9660-25CEA873BD68}" presName="titleText2" presStyleLbl="fgAcc1" presStyleIdx="2" presStyleCnt="4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5039DE85-C8EE-45CA-9054-FF365B724140}" type="pres">
      <dgm:prSet presAssocID="{FE37EE3E-3E64-4AEB-9660-25CEA873BD68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205EF6AC-8EB9-4851-9FEE-18A694DA1424}" type="pres">
      <dgm:prSet presAssocID="{FE37EE3E-3E64-4AEB-9660-25CEA873BD68}" presName="hierChild4" presStyleCnt="0"/>
      <dgm:spPr/>
      <dgm:t>
        <a:bodyPr/>
        <a:lstStyle/>
        <a:p>
          <a:pPr rtl="1"/>
          <a:endParaRPr lang="he-IL"/>
        </a:p>
      </dgm:t>
    </dgm:pt>
    <dgm:pt modelId="{BA069AD3-B0D5-4A5B-8795-E7AC07B3842D}" type="pres">
      <dgm:prSet presAssocID="{FE37EE3E-3E64-4AEB-9660-25CEA873BD68}" presName="hierChild5" presStyleCnt="0"/>
      <dgm:spPr/>
      <dgm:t>
        <a:bodyPr/>
        <a:lstStyle/>
        <a:p>
          <a:pPr rtl="1"/>
          <a:endParaRPr lang="he-IL"/>
        </a:p>
      </dgm:t>
    </dgm:pt>
    <dgm:pt modelId="{EBEA3CE6-7C6B-48D3-83D7-55766E18C4C2}" type="pres">
      <dgm:prSet presAssocID="{8382F1B5-4C56-4585-B7A3-CAA013118D82}" presName="Name37" presStyleLbl="parChTrans1D3" presStyleIdx="2" presStyleCnt="3"/>
      <dgm:spPr/>
      <dgm:t>
        <a:bodyPr/>
        <a:lstStyle/>
        <a:p>
          <a:pPr rtl="1"/>
          <a:endParaRPr lang="he-IL"/>
        </a:p>
      </dgm:t>
    </dgm:pt>
    <dgm:pt modelId="{3A9622A1-319E-413B-95DD-B05BA3FD8576}" type="pres">
      <dgm:prSet presAssocID="{A9FDBCC9-6290-41C0-B002-4E499158231A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67AD63F1-37CC-4C80-BD15-043844E0A566}" type="pres">
      <dgm:prSet presAssocID="{A9FDBCC9-6290-41C0-B002-4E499158231A}" presName="rootComposite" presStyleCnt="0"/>
      <dgm:spPr/>
      <dgm:t>
        <a:bodyPr/>
        <a:lstStyle/>
        <a:p>
          <a:pPr rtl="1"/>
          <a:endParaRPr lang="he-IL"/>
        </a:p>
      </dgm:t>
    </dgm:pt>
    <dgm:pt modelId="{B36053F1-B704-47C9-96BB-63D1E799D592}" type="pres">
      <dgm:prSet presAssocID="{A9FDBCC9-6290-41C0-B002-4E499158231A}" presName="rootText" presStyleLbl="node1" presStyleIdx="3" presStyleCnt="4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A4798C1-86CC-40B3-A17F-E313FADB5584}" type="pres">
      <dgm:prSet presAssocID="{A9FDBCC9-6290-41C0-B002-4E499158231A}" presName="titleText2" presStyleLbl="fgAcc1" presStyleIdx="3" presStyleCnt="4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10A51E2F-E50A-4288-B64A-67C3A58EC0D9}" type="pres">
      <dgm:prSet presAssocID="{A9FDBCC9-6290-41C0-B002-4E499158231A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11D0B881-4821-4DAD-8DDF-B5EE7DF855B4}" type="pres">
      <dgm:prSet presAssocID="{A9FDBCC9-6290-41C0-B002-4E499158231A}" presName="hierChild4" presStyleCnt="0"/>
      <dgm:spPr/>
      <dgm:t>
        <a:bodyPr/>
        <a:lstStyle/>
        <a:p>
          <a:pPr rtl="1"/>
          <a:endParaRPr lang="he-IL"/>
        </a:p>
      </dgm:t>
    </dgm:pt>
    <dgm:pt modelId="{497522C4-02CC-4269-A1D0-4D771C534A78}" type="pres">
      <dgm:prSet presAssocID="{A9FDBCC9-6290-41C0-B002-4E499158231A}" presName="hierChild5" presStyleCnt="0"/>
      <dgm:spPr/>
      <dgm:t>
        <a:bodyPr/>
        <a:lstStyle/>
        <a:p>
          <a:pPr rtl="1"/>
          <a:endParaRPr lang="he-IL"/>
        </a:p>
      </dgm:t>
    </dgm:pt>
    <dgm:pt modelId="{04419957-9367-441A-8FEA-8E44227B8080}" type="pres">
      <dgm:prSet presAssocID="{D3AE7C26-A044-4D97-828D-D067FEACC928}" presName="hierChild5" presStyleCnt="0"/>
      <dgm:spPr/>
      <dgm:t>
        <a:bodyPr/>
        <a:lstStyle/>
        <a:p>
          <a:pPr rtl="1"/>
          <a:endParaRPr lang="he-IL"/>
        </a:p>
      </dgm:t>
    </dgm:pt>
    <dgm:pt modelId="{5E712944-355F-4F75-811B-14FDECBA2D7E}" type="pres">
      <dgm:prSet presAssocID="{63656188-3698-473B-B612-88C97E67C395}" presName="hierChild3" presStyleCnt="0"/>
      <dgm:spPr/>
      <dgm:t>
        <a:bodyPr/>
        <a:lstStyle/>
        <a:p>
          <a:pPr rtl="1"/>
          <a:endParaRPr lang="he-IL"/>
        </a:p>
      </dgm:t>
    </dgm:pt>
  </dgm:ptLst>
  <dgm:cxnLst>
    <dgm:cxn modelId="{65B92294-EC40-4A39-B56B-64CD239E9044}" type="presOf" srcId="{28FB3ECA-FFEA-45AD-8D73-5624074EF136}" destId="{1EE7E8BD-F504-4EA0-BE4B-F3F6079E23A0}" srcOrd="0" destOrd="0" presId="urn:microsoft.com/office/officeart/2008/layout/NameandTitleOrganizationalChart"/>
    <dgm:cxn modelId="{B052C330-2BD7-44BD-A5CB-5201E90B47FB}" srcId="{D3AE7C26-A044-4D97-828D-D067FEACC928}" destId="{FE37EE3E-3E64-4AEB-9660-25CEA873BD68}" srcOrd="1" destOrd="0" parTransId="{C2EC8433-C8A7-49B5-9738-3F7A284C9378}" sibTransId="{3E1C468E-EDF4-4262-945F-0F05FA702588}"/>
    <dgm:cxn modelId="{18BBD456-02A6-4C24-8922-73FD1E8DE721}" srcId="{D3AE7C26-A044-4D97-828D-D067FEACC928}" destId="{F29FA10D-FB07-44F0-84C0-C29B85E7E3DE}" srcOrd="0" destOrd="0" parTransId="{2DF5796F-989D-4D21-8F66-33BF984E553D}" sibTransId="{DB7B8DDF-864B-4B55-A6B1-5F860F8547E2}"/>
    <dgm:cxn modelId="{24A10661-3C2B-4151-8418-9BBB912757EB}" type="presOf" srcId="{F29FA10D-FB07-44F0-84C0-C29B85E7E3DE}" destId="{8067C2A7-64FB-487C-95CA-8D7795F820CC}" srcOrd="0" destOrd="0" presId="urn:microsoft.com/office/officeart/2008/layout/NameandTitleOrganizationalChart"/>
    <dgm:cxn modelId="{9359A7E6-9012-4BC6-8A4D-AEBBDC2B1B2C}" type="presOf" srcId="{78B2192C-A7E8-428D-9961-BBD077534534}" destId="{84A50E40-6ECF-4872-834A-AEF9B1CDA2FA}" srcOrd="0" destOrd="0" presId="urn:microsoft.com/office/officeart/2008/layout/NameandTitleOrganizationalChart"/>
    <dgm:cxn modelId="{B3E0CA9F-2B7C-4DFD-825E-62BDDDF74BAB}" type="presOf" srcId="{A9FDBCC9-6290-41C0-B002-4E499158231A}" destId="{10A51E2F-E50A-4288-B64A-67C3A58EC0D9}" srcOrd="1" destOrd="0" presId="urn:microsoft.com/office/officeart/2008/layout/NameandTitleOrganizationalChart"/>
    <dgm:cxn modelId="{7F9CDE6E-B293-484F-8FC2-AFABCC4D6BEA}" type="presOf" srcId="{FE37EE3E-3E64-4AEB-9660-25CEA873BD68}" destId="{ED5ACCC0-0104-464E-92E6-001F29F32335}" srcOrd="0" destOrd="0" presId="urn:microsoft.com/office/officeart/2008/layout/NameandTitleOrganizationalChart"/>
    <dgm:cxn modelId="{C3A712DE-8A9F-4C74-B1B1-503379C01C9D}" type="presOf" srcId="{D3AE7C26-A044-4D97-828D-D067FEACC928}" destId="{7280C479-8A91-436D-9DD3-17A93ADF9E76}" srcOrd="0" destOrd="0" presId="urn:microsoft.com/office/officeart/2008/layout/NameandTitleOrganizationalChart"/>
    <dgm:cxn modelId="{D3582B5A-E1CE-4688-9DD6-FB3B42A16997}" type="presOf" srcId="{DB7B8DDF-864B-4B55-A6B1-5F860F8547E2}" destId="{B6AF6717-DC54-49D8-9763-1FD92E134631}" srcOrd="0" destOrd="0" presId="urn:microsoft.com/office/officeart/2008/layout/NameandTitleOrganizationalChart"/>
    <dgm:cxn modelId="{38E0C8DB-B235-4210-99AD-AEC3DAAB9DF2}" type="presOf" srcId="{FE37EE3E-3E64-4AEB-9660-25CEA873BD68}" destId="{5039DE85-C8EE-45CA-9054-FF365B724140}" srcOrd="1" destOrd="0" presId="urn:microsoft.com/office/officeart/2008/layout/NameandTitleOrganizationalChart"/>
    <dgm:cxn modelId="{DE01F342-AFD1-48FD-A5D4-DDAE795D7A42}" type="presOf" srcId="{A9FDBCC9-6290-41C0-B002-4E499158231A}" destId="{B36053F1-B704-47C9-96BB-63D1E799D592}" srcOrd="0" destOrd="0" presId="urn:microsoft.com/office/officeart/2008/layout/NameandTitleOrganizationalChart"/>
    <dgm:cxn modelId="{DE77C1A0-BD01-406F-B927-A46799A7C3BE}" type="presOf" srcId="{F29FA10D-FB07-44F0-84C0-C29B85E7E3DE}" destId="{D74E07C7-1D28-41A4-BA5E-96C2D8011B87}" srcOrd="1" destOrd="0" presId="urn:microsoft.com/office/officeart/2008/layout/NameandTitleOrganizationalChart"/>
    <dgm:cxn modelId="{54240A60-2E31-4C52-8BD8-610D3CDC0C8D}" type="presOf" srcId="{63656188-3698-473B-B612-88C97E67C395}" destId="{B5E740F0-1A0F-4C9C-8B66-BDEDA0D10F14}" srcOrd="0" destOrd="0" presId="urn:microsoft.com/office/officeart/2008/layout/NameandTitleOrganizationalChart"/>
    <dgm:cxn modelId="{904DF6C1-32CD-4316-83F7-58B63EB6CC2C}" type="presOf" srcId="{C2EC8433-C8A7-49B5-9738-3F7A284C9378}" destId="{8C290874-D92E-482E-8BA2-3CE95E0891B6}" srcOrd="0" destOrd="0" presId="urn:microsoft.com/office/officeart/2008/layout/NameandTitleOrganizationalChart"/>
    <dgm:cxn modelId="{67D7C6AF-C1E2-4E5E-831A-1FA66E55D32D}" type="presOf" srcId="{F742659C-A9AA-4D63-937E-A4311BA9E2EC}" destId="{4A4798C1-86CC-40B3-A17F-E313FADB5584}" srcOrd="0" destOrd="0" presId="urn:microsoft.com/office/officeart/2008/layout/NameandTitleOrganizationalChart"/>
    <dgm:cxn modelId="{10611889-8BF6-4A33-9318-F3218B3C7E9B}" type="presOf" srcId="{D3AE7C26-A044-4D97-828D-D067FEACC928}" destId="{F719EDAF-84C8-460E-B1D8-6052E27DE12C}" srcOrd="1" destOrd="0" presId="urn:microsoft.com/office/officeart/2008/layout/NameandTitleOrganizationalChart"/>
    <dgm:cxn modelId="{2871A206-41B4-43E7-8FDD-56114099DB32}" srcId="{BCD2F0F1-7912-4AF7-A5B4-695D88066DC1}" destId="{63656188-3698-473B-B612-88C97E67C395}" srcOrd="0" destOrd="0" parTransId="{2CED8D6D-FBBE-4570-BE6E-018606F0904B}" sibTransId="{BBC39CBD-38E3-41B4-B0E5-094CA4781292}"/>
    <dgm:cxn modelId="{3ED1E714-5DC6-4808-8BF1-5E19CC23813C}" type="presOf" srcId="{8382F1B5-4C56-4585-B7A3-CAA013118D82}" destId="{EBEA3CE6-7C6B-48D3-83D7-55766E18C4C2}" srcOrd="0" destOrd="0" presId="urn:microsoft.com/office/officeart/2008/layout/NameandTitleOrganizationalChart"/>
    <dgm:cxn modelId="{BC364A48-0DFF-4362-816E-91F577793619}" srcId="{63656188-3698-473B-B612-88C97E67C395}" destId="{D3AE7C26-A044-4D97-828D-D067FEACC928}" srcOrd="0" destOrd="0" parTransId="{78B2192C-A7E8-428D-9961-BBD077534534}" sibTransId="{28FB3ECA-FFEA-45AD-8D73-5624074EF136}"/>
    <dgm:cxn modelId="{F5B194B2-3868-4F32-BE05-AE02C0A5A65C}" type="presOf" srcId="{63656188-3698-473B-B612-88C97E67C395}" destId="{822F428A-CA99-4747-BAEF-DEA4A12D06B7}" srcOrd="1" destOrd="0" presId="urn:microsoft.com/office/officeart/2008/layout/NameandTitleOrganizationalChart"/>
    <dgm:cxn modelId="{1E3E6F66-9C84-4672-A4E9-FC8C9123C226}" srcId="{D3AE7C26-A044-4D97-828D-D067FEACC928}" destId="{A9FDBCC9-6290-41C0-B002-4E499158231A}" srcOrd="2" destOrd="0" parTransId="{8382F1B5-4C56-4585-B7A3-CAA013118D82}" sibTransId="{F742659C-A9AA-4D63-937E-A4311BA9E2EC}"/>
    <dgm:cxn modelId="{25457E64-B065-46C7-BFDF-CF732381F8D0}" type="presOf" srcId="{3E1C468E-EDF4-4262-945F-0F05FA702588}" destId="{C93355CB-3C5C-439D-9122-8135B012FDF9}" srcOrd="0" destOrd="0" presId="urn:microsoft.com/office/officeart/2008/layout/NameandTitleOrganizationalChart"/>
    <dgm:cxn modelId="{C3560D4B-2517-4F2C-8149-B91984FE7953}" type="presOf" srcId="{BCD2F0F1-7912-4AF7-A5B4-695D88066DC1}" destId="{62AA2587-FFF0-402E-BB6F-F2A9F415B7AF}" srcOrd="0" destOrd="0" presId="urn:microsoft.com/office/officeart/2008/layout/NameandTitleOrganizationalChart"/>
    <dgm:cxn modelId="{65623554-7798-4DFB-ACD7-74A71B12169D}" type="presOf" srcId="{BBC39CBD-38E3-41B4-B0E5-094CA4781292}" destId="{3D3444A3-E5D2-4E2A-8E15-DDA956D4E987}" srcOrd="0" destOrd="0" presId="urn:microsoft.com/office/officeart/2008/layout/NameandTitleOrganizationalChart"/>
    <dgm:cxn modelId="{3553DC40-004C-4A41-8DEC-3A2359B98519}" type="presOf" srcId="{2DF5796F-989D-4D21-8F66-33BF984E553D}" destId="{472D71EA-745C-42CD-9761-A986ED2AC835}" srcOrd="0" destOrd="0" presId="urn:microsoft.com/office/officeart/2008/layout/NameandTitleOrganizationalChart"/>
    <dgm:cxn modelId="{017FC2EE-2D9C-4F34-9DD9-EA9832F179A9}" type="presParOf" srcId="{62AA2587-FFF0-402E-BB6F-F2A9F415B7AF}" destId="{225FD5BB-08A0-4D82-B259-A8F0DE5CB4D7}" srcOrd="0" destOrd="0" presId="urn:microsoft.com/office/officeart/2008/layout/NameandTitleOrganizationalChart"/>
    <dgm:cxn modelId="{8402F06E-2BEC-41F1-8C8A-B58165EC32CF}" type="presParOf" srcId="{225FD5BB-08A0-4D82-B259-A8F0DE5CB4D7}" destId="{298DFB59-8A30-46E7-87E3-07A7523A5336}" srcOrd="0" destOrd="0" presId="urn:microsoft.com/office/officeart/2008/layout/NameandTitleOrganizationalChart"/>
    <dgm:cxn modelId="{9C66C00A-00A6-4B18-B420-64B097FAA41D}" type="presParOf" srcId="{298DFB59-8A30-46E7-87E3-07A7523A5336}" destId="{B5E740F0-1A0F-4C9C-8B66-BDEDA0D10F14}" srcOrd="0" destOrd="0" presId="urn:microsoft.com/office/officeart/2008/layout/NameandTitleOrganizationalChart"/>
    <dgm:cxn modelId="{0B5BE1BB-4048-4EA4-A2EF-FBC8D2BFA999}" type="presParOf" srcId="{298DFB59-8A30-46E7-87E3-07A7523A5336}" destId="{3D3444A3-E5D2-4E2A-8E15-DDA956D4E987}" srcOrd="1" destOrd="0" presId="urn:microsoft.com/office/officeart/2008/layout/NameandTitleOrganizationalChart"/>
    <dgm:cxn modelId="{2574DC94-B022-4255-B478-0C830A1CF7A9}" type="presParOf" srcId="{298DFB59-8A30-46E7-87E3-07A7523A5336}" destId="{822F428A-CA99-4747-BAEF-DEA4A12D06B7}" srcOrd="2" destOrd="0" presId="urn:microsoft.com/office/officeart/2008/layout/NameandTitleOrganizationalChart"/>
    <dgm:cxn modelId="{96EA80C4-0954-4399-AE54-51B7B0FCCA5B}" type="presParOf" srcId="{225FD5BB-08A0-4D82-B259-A8F0DE5CB4D7}" destId="{27F0A023-D90E-4F39-B644-1B45AC3BC961}" srcOrd="1" destOrd="0" presId="urn:microsoft.com/office/officeart/2008/layout/NameandTitleOrganizationalChart"/>
    <dgm:cxn modelId="{5B7BAA91-7966-476A-A567-DF4DFB6ECCFD}" type="presParOf" srcId="{27F0A023-D90E-4F39-B644-1B45AC3BC961}" destId="{84A50E40-6ECF-4872-834A-AEF9B1CDA2FA}" srcOrd="0" destOrd="0" presId="urn:microsoft.com/office/officeart/2008/layout/NameandTitleOrganizationalChart"/>
    <dgm:cxn modelId="{9FB1B9E1-3BA9-4A52-9050-354B13908E19}" type="presParOf" srcId="{27F0A023-D90E-4F39-B644-1B45AC3BC961}" destId="{D43F26C8-8F6B-490D-BAA1-63AF791275EA}" srcOrd="1" destOrd="0" presId="urn:microsoft.com/office/officeart/2008/layout/NameandTitleOrganizationalChart"/>
    <dgm:cxn modelId="{68771C62-3733-44CE-AAF1-E76443458648}" type="presParOf" srcId="{D43F26C8-8F6B-490D-BAA1-63AF791275EA}" destId="{44E9A46A-0CB1-4914-BB43-84F560988A8B}" srcOrd="0" destOrd="0" presId="urn:microsoft.com/office/officeart/2008/layout/NameandTitleOrganizationalChart"/>
    <dgm:cxn modelId="{588DDEA2-12B3-49B0-A9C5-A5B55588602F}" type="presParOf" srcId="{44E9A46A-0CB1-4914-BB43-84F560988A8B}" destId="{7280C479-8A91-436D-9DD3-17A93ADF9E76}" srcOrd="0" destOrd="0" presId="urn:microsoft.com/office/officeart/2008/layout/NameandTitleOrganizationalChart"/>
    <dgm:cxn modelId="{C7B0563F-FD8A-4BCB-9227-9905D2256025}" type="presParOf" srcId="{44E9A46A-0CB1-4914-BB43-84F560988A8B}" destId="{1EE7E8BD-F504-4EA0-BE4B-F3F6079E23A0}" srcOrd="1" destOrd="0" presId="urn:microsoft.com/office/officeart/2008/layout/NameandTitleOrganizationalChart"/>
    <dgm:cxn modelId="{7C3BF548-62C0-49FB-B9AA-2C3BB9DAC538}" type="presParOf" srcId="{44E9A46A-0CB1-4914-BB43-84F560988A8B}" destId="{F719EDAF-84C8-460E-B1D8-6052E27DE12C}" srcOrd="2" destOrd="0" presId="urn:microsoft.com/office/officeart/2008/layout/NameandTitleOrganizationalChart"/>
    <dgm:cxn modelId="{4A229B7E-ACB4-42C2-BD38-876BDD6D6EA4}" type="presParOf" srcId="{D43F26C8-8F6B-490D-BAA1-63AF791275EA}" destId="{584AEB1A-4F6F-439C-8B8C-A0436206F3B4}" srcOrd="1" destOrd="0" presId="urn:microsoft.com/office/officeart/2008/layout/NameandTitleOrganizationalChart"/>
    <dgm:cxn modelId="{06E8CCD7-71B7-4E91-ADEC-DAAC05645510}" type="presParOf" srcId="{584AEB1A-4F6F-439C-8B8C-A0436206F3B4}" destId="{472D71EA-745C-42CD-9761-A986ED2AC835}" srcOrd="0" destOrd="0" presId="urn:microsoft.com/office/officeart/2008/layout/NameandTitleOrganizationalChart"/>
    <dgm:cxn modelId="{45C19774-262C-490B-9EEE-3E6709169CE9}" type="presParOf" srcId="{584AEB1A-4F6F-439C-8B8C-A0436206F3B4}" destId="{34E57E39-1C98-4280-A5F9-03201E6EA9EA}" srcOrd="1" destOrd="0" presId="urn:microsoft.com/office/officeart/2008/layout/NameandTitleOrganizationalChart"/>
    <dgm:cxn modelId="{C7F8A98D-BCF0-4F62-9A0A-882BA82F1311}" type="presParOf" srcId="{34E57E39-1C98-4280-A5F9-03201E6EA9EA}" destId="{912F2B96-45CF-4769-AA4F-F07449E9E7DD}" srcOrd="0" destOrd="0" presId="urn:microsoft.com/office/officeart/2008/layout/NameandTitleOrganizationalChart"/>
    <dgm:cxn modelId="{BE1ACA66-E48C-4D7C-9E91-6AD89A480659}" type="presParOf" srcId="{912F2B96-45CF-4769-AA4F-F07449E9E7DD}" destId="{8067C2A7-64FB-487C-95CA-8D7795F820CC}" srcOrd="0" destOrd="0" presId="urn:microsoft.com/office/officeart/2008/layout/NameandTitleOrganizationalChart"/>
    <dgm:cxn modelId="{6D2984D0-C68F-4F82-BD21-01594F676A5A}" type="presParOf" srcId="{912F2B96-45CF-4769-AA4F-F07449E9E7DD}" destId="{B6AF6717-DC54-49D8-9763-1FD92E134631}" srcOrd="1" destOrd="0" presId="urn:microsoft.com/office/officeart/2008/layout/NameandTitleOrganizationalChart"/>
    <dgm:cxn modelId="{AB943E96-C5E9-47E2-9D29-6CB8661BB6DE}" type="presParOf" srcId="{912F2B96-45CF-4769-AA4F-F07449E9E7DD}" destId="{D74E07C7-1D28-41A4-BA5E-96C2D8011B87}" srcOrd="2" destOrd="0" presId="urn:microsoft.com/office/officeart/2008/layout/NameandTitleOrganizationalChart"/>
    <dgm:cxn modelId="{32EE3371-93C2-4F79-ACF8-2BD1D795FA9A}" type="presParOf" srcId="{34E57E39-1C98-4280-A5F9-03201E6EA9EA}" destId="{6C342AE4-F32E-4EC1-BC6A-B8246B73F262}" srcOrd="1" destOrd="0" presId="urn:microsoft.com/office/officeart/2008/layout/NameandTitleOrganizationalChart"/>
    <dgm:cxn modelId="{EB40AA1F-7CB1-4B62-BD99-FB0638E664DE}" type="presParOf" srcId="{34E57E39-1C98-4280-A5F9-03201E6EA9EA}" destId="{B05B6A35-9F91-42B3-AE4D-AA1BD6DCC58B}" srcOrd="2" destOrd="0" presId="urn:microsoft.com/office/officeart/2008/layout/NameandTitleOrganizationalChart"/>
    <dgm:cxn modelId="{ACC69351-D6A7-4A84-A863-C330A709A4F3}" type="presParOf" srcId="{584AEB1A-4F6F-439C-8B8C-A0436206F3B4}" destId="{8C290874-D92E-482E-8BA2-3CE95E0891B6}" srcOrd="2" destOrd="0" presId="urn:microsoft.com/office/officeart/2008/layout/NameandTitleOrganizationalChart"/>
    <dgm:cxn modelId="{EA402661-5FE5-4DCF-B761-4BDDCCA0A775}" type="presParOf" srcId="{584AEB1A-4F6F-439C-8B8C-A0436206F3B4}" destId="{94B55441-3246-4EB3-A1CB-2A821B5389EF}" srcOrd="3" destOrd="0" presId="urn:microsoft.com/office/officeart/2008/layout/NameandTitleOrganizationalChart"/>
    <dgm:cxn modelId="{A1715746-050E-4547-8884-8E55A73468D7}" type="presParOf" srcId="{94B55441-3246-4EB3-A1CB-2A821B5389EF}" destId="{23B46B37-9AC1-4C9E-BAEC-143DB570D1EB}" srcOrd="0" destOrd="0" presId="urn:microsoft.com/office/officeart/2008/layout/NameandTitleOrganizationalChart"/>
    <dgm:cxn modelId="{6A944F58-7387-4A9A-A51A-BDE0789C680A}" type="presParOf" srcId="{23B46B37-9AC1-4C9E-BAEC-143DB570D1EB}" destId="{ED5ACCC0-0104-464E-92E6-001F29F32335}" srcOrd="0" destOrd="0" presId="urn:microsoft.com/office/officeart/2008/layout/NameandTitleOrganizationalChart"/>
    <dgm:cxn modelId="{1E94A17E-5ED2-4462-9B86-846EBA8F9EF4}" type="presParOf" srcId="{23B46B37-9AC1-4C9E-BAEC-143DB570D1EB}" destId="{C93355CB-3C5C-439D-9122-8135B012FDF9}" srcOrd="1" destOrd="0" presId="urn:microsoft.com/office/officeart/2008/layout/NameandTitleOrganizationalChart"/>
    <dgm:cxn modelId="{44D546A0-AA20-4E97-9452-4982783D23E8}" type="presParOf" srcId="{23B46B37-9AC1-4C9E-BAEC-143DB570D1EB}" destId="{5039DE85-C8EE-45CA-9054-FF365B724140}" srcOrd="2" destOrd="0" presId="urn:microsoft.com/office/officeart/2008/layout/NameandTitleOrganizationalChart"/>
    <dgm:cxn modelId="{1B168966-FEE6-4B17-A313-1DDEA19FB445}" type="presParOf" srcId="{94B55441-3246-4EB3-A1CB-2A821B5389EF}" destId="{205EF6AC-8EB9-4851-9FEE-18A694DA1424}" srcOrd="1" destOrd="0" presId="urn:microsoft.com/office/officeart/2008/layout/NameandTitleOrganizationalChart"/>
    <dgm:cxn modelId="{D246C446-D199-415F-9E63-C1A0935A5A83}" type="presParOf" srcId="{94B55441-3246-4EB3-A1CB-2A821B5389EF}" destId="{BA069AD3-B0D5-4A5B-8795-E7AC07B3842D}" srcOrd="2" destOrd="0" presId="urn:microsoft.com/office/officeart/2008/layout/NameandTitleOrganizationalChart"/>
    <dgm:cxn modelId="{5938A71A-D5A6-449A-814C-AB92D8A62304}" type="presParOf" srcId="{584AEB1A-4F6F-439C-8B8C-A0436206F3B4}" destId="{EBEA3CE6-7C6B-48D3-83D7-55766E18C4C2}" srcOrd="4" destOrd="0" presId="urn:microsoft.com/office/officeart/2008/layout/NameandTitleOrganizationalChart"/>
    <dgm:cxn modelId="{AACF39FB-69B9-4CB4-B946-0F00C6FFF18C}" type="presParOf" srcId="{584AEB1A-4F6F-439C-8B8C-A0436206F3B4}" destId="{3A9622A1-319E-413B-95DD-B05BA3FD8576}" srcOrd="5" destOrd="0" presId="urn:microsoft.com/office/officeart/2008/layout/NameandTitleOrganizationalChart"/>
    <dgm:cxn modelId="{3E479248-86F6-47B0-88F0-91AF4D43E32C}" type="presParOf" srcId="{3A9622A1-319E-413B-95DD-B05BA3FD8576}" destId="{67AD63F1-37CC-4C80-BD15-043844E0A566}" srcOrd="0" destOrd="0" presId="urn:microsoft.com/office/officeart/2008/layout/NameandTitleOrganizationalChart"/>
    <dgm:cxn modelId="{71EF7A86-4371-4A66-B451-D3171EE0E86C}" type="presParOf" srcId="{67AD63F1-37CC-4C80-BD15-043844E0A566}" destId="{B36053F1-B704-47C9-96BB-63D1E799D592}" srcOrd="0" destOrd="0" presId="urn:microsoft.com/office/officeart/2008/layout/NameandTitleOrganizationalChart"/>
    <dgm:cxn modelId="{80169E5E-F241-4397-8850-656F36EADDED}" type="presParOf" srcId="{67AD63F1-37CC-4C80-BD15-043844E0A566}" destId="{4A4798C1-86CC-40B3-A17F-E313FADB5584}" srcOrd="1" destOrd="0" presId="urn:microsoft.com/office/officeart/2008/layout/NameandTitleOrganizationalChart"/>
    <dgm:cxn modelId="{0F463B03-9632-4C66-AEAC-3055CC92972E}" type="presParOf" srcId="{67AD63F1-37CC-4C80-BD15-043844E0A566}" destId="{10A51E2F-E50A-4288-B64A-67C3A58EC0D9}" srcOrd="2" destOrd="0" presId="urn:microsoft.com/office/officeart/2008/layout/NameandTitleOrganizationalChart"/>
    <dgm:cxn modelId="{BECD8500-13AA-4F93-B4D8-13E1755BCF28}" type="presParOf" srcId="{3A9622A1-319E-413B-95DD-B05BA3FD8576}" destId="{11D0B881-4821-4DAD-8DDF-B5EE7DF855B4}" srcOrd="1" destOrd="0" presId="urn:microsoft.com/office/officeart/2008/layout/NameandTitleOrganizationalChart"/>
    <dgm:cxn modelId="{6AEE305F-B44E-429B-8CCF-624CC4E55DFB}" type="presParOf" srcId="{3A9622A1-319E-413B-95DD-B05BA3FD8576}" destId="{497522C4-02CC-4269-A1D0-4D771C534A78}" srcOrd="2" destOrd="0" presId="urn:microsoft.com/office/officeart/2008/layout/NameandTitleOrganizationalChart"/>
    <dgm:cxn modelId="{0CD1E126-17A0-4A3C-9CBA-D0133A8FCFFB}" type="presParOf" srcId="{D43F26C8-8F6B-490D-BAA1-63AF791275EA}" destId="{04419957-9367-441A-8FEA-8E44227B8080}" srcOrd="2" destOrd="0" presId="urn:microsoft.com/office/officeart/2008/layout/NameandTitleOrganizationalChart"/>
    <dgm:cxn modelId="{307DF862-A2E4-4B74-873C-7515E8DA1E46}" type="presParOf" srcId="{225FD5BB-08A0-4D82-B259-A8F0DE5CB4D7}" destId="{5E712944-355F-4F75-811B-14FDECBA2D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2F0F1-7912-4AF7-A5B4-695D88066DC1}" type="doc">
      <dgm:prSet loTypeId="urn:microsoft.com/office/officeart/2008/layout/NameandTitleOrganizationalChart" loCatId="hierarchy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pPr rtl="1"/>
          <a:endParaRPr lang="he-IL"/>
        </a:p>
      </dgm:t>
    </dgm:pt>
    <dgm:pt modelId="{63656188-3698-473B-B612-88C97E67C395}">
      <dgm:prSet phldrT="[Text]" custT="1"/>
      <dgm:spPr>
        <a:xfrm>
          <a:off x="817184" y="883964"/>
          <a:ext cx="592391" cy="306713"/>
        </a:xfrm>
      </dgm:spPr>
      <dgm:t>
        <a:bodyPr/>
        <a:lstStyle/>
        <a:p>
          <a:pPr rtl="1"/>
          <a:r>
            <a:rPr lang="he-IL" sz="3000" dirty="0" smtClean="0">
              <a:latin typeface="David" pitchFamily="34" charset="-79"/>
              <a:ea typeface="+mn-ea"/>
              <a:cs typeface="David" pitchFamily="34" charset="-79"/>
            </a:rPr>
            <a:t>יהושפט</a:t>
          </a:r>
          <a:endParaRPr lang="he-IL" sz="3000" dirty="0">
            <a:latin typeface="David" pitchFamily="34" charset="-79"/>
            <a:ea typeface="+mn-ea"/>
            <a:cs typeface="David" pitchFamily="34" charset="-79"/>
          </a:endParaRPr>
        </a:p>
      </dgm:t>
    </dgm:pt>
    <dgm:pt modelId="{2CED8D6D-FBBE-4570-BE6E-018606F0904B}" type="parTrans" cxnId="{2871A206-41B4-43E7-8FDD-56114099DB32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BBC39CBD-38E3-41B4-B0E5-094CA4781292}" type="sibTrans" cxnId="{2871A206-41B4-43E7-8FDD-56114099DB32}">
      <dgm:prSet custT="1"/>
      <dgm:spPr>
        <a:xfrm>
          <a:off x="935663" y="1122519"/>
          <a:ext cx="533151" cy="102237"/>
        </a:xfrm>
      </dgm:spPr>
      <dgm:t>
        <a:bodyPr/>
        <a:lstStyle/>
        <a:p>
          <a:pPr rtl="1"/>
          <a:endParaRPr lang="he-IL" sz="30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David" pitchFamily="34" charset="-79"/>
            <a:ea typeface="+mn-ea"/>
            <a:cs typeface="David" pitchFamily="34" charset="-79"/>
          </a:endParaRPr>
        </a:p>
      </dgm:t>
    </dgm:pt>
    <dgm:pt modelId="{CD04E05C-DA8F-49A1-9C62-E83068BF95AE}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יהורם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BE63D954-0142-4AD7-BA74-1C7BAE1C4937}" type="parTrans" cxnId="{9B9047B3-6310-4AE2-ABB5-55DECFC61F5E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AF1E6995-1AC2-47E6-91FF-6A15F74B943C}" type="sibTrans" cxnId="{9B9047B3-6310-4AE2-ABB5-55DECFC61F5E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BF6914EE-C0BF-40B3-BB85-B18728D18870}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אחזיהו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1395A881-461B-468A-90A9-6C4228F24BBC}" type="parTrans" cxnId="{93BDD359-8606-4E60-81D5-0B3FF0E9EF24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DE625C9E-7D1B-4617-9610-E2E6713E10EA}" type="sibTrans" cxnId="{93BDD359-8606-4E60-81D5-0B3FF0E9EF24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9F66F6FB-7F53-4CC2-9A21-B40267C8A930}" type="asst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עתליה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8FFD4A78-8B94-4E11-953A-732845BCA928}" type="parTrans" cxnId="{9ED01BC4-E85E-4C37-9191-CA61DA529386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E0E8B3E6-3658-4209-A946-7F9E944BA057}" type="sibTrans" cxnId="{9ED01BC4-E85E-4C37-9191-CA61DA529386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0DF1B6C9-B64D-4605-B82B-A93727E9EA86}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יהואש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91FCA9AA-20FE-40E0-A33F-4A00195795A9}" type="parTrans" cxnId="{4E436EBE-EB7C-4540-BFD0-CC21CD5BA50C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1931B3F3-6D89-4458-9083-F4F3752D9CB9}" type="sibTrans" cxnId="{4E436EBE-EB7C-4540-BFD0-CC21CD5BA50C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E0D36AC7-1586-44D7-A2F0-4D1FD3365EFC}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אמציה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937FB011-E1AD-488F-B679-941353ADB1D9}" type="parTrans" cxnId="{FE1D29CB-CEDE-476C-924E-170129430C60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1BDA0A01-3212-4A01-ACD2-6F896ECE9651}" type="sibTrans" cxnId="{FE1D29CB-CEDE-476C-924E-170129430C60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C1195C97-0A54-47F4-B360-6A833594C3A3}">
      <dgm:prSet custT="1"/>
      <dgm:spPr/>
      <dgm:t>
        <a:bodyPr/>
        <a:lstStyle/>
        <a:p>
          <a:pPr rtl="1"/>
          <a:r>
            <a:rPr lang="he-IL" sz="3000" dirty="0" smtClean="0">
              <a:latin typeface="David" pitchFamily="34" charset="-79"/>
              <a:cs typeface="David" pitchFamily="34" charset="-79"/>
            </a:rPr>
            <a:t>עוזיהו</a:t>
          </a:r>
          <a:endParaRPr lang="he-IL" sz="3000" dirty="0">
            <a:latin typeface="David" pitchFamily="34" charset="-79"/>
            <a:cs typeface="David" pitchFamily="34" charset="-79"/>
          </a:endParaRPr>
        </a:p>
      </dgm:t>
    </dgm:pt>
    <dgm:pt modelId="{E7632C7D-8DBE-4F5C-8923-1BE55FA112EF}" type="parTrans" cxnId="{75E9188A-F434-4EC8-800F-4902EA198C76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255B4311-90CE-4DC2-A16D-50113092AC79}" type="sibTrans" cxnId="{75E9188A-F434-4EC8-800F-4902EA198C76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62AA2587-FFF0-402E-BB6F-F2A9F415B7AF}" type="pres">
      <dgm:prSet presAssocID="{BCD2F0F1-7912-4AF7-A5B4-695D88066D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225FD5BB-08A0-4D82-B259-A8F0DE5CB4D7}" type="pres">
      <dgm:prSet presAssocID="{63656188-3698-473B-B612-88C97E67C395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298DFB59-8A30-46E7-87E3-07A7523A5336}" type="pres">
      <dgm:prSet presAssocID="{63656188-3698-473B-B612-88C97E67C395}" presName="rootComposite1" presStyleCnt="0"/>
      <dgm:spPr/>
      <dgm:t>
        <a:bodyPr/>
        <a:lstStyle/>
        <a:p>
          <a:pPr rtl="1"/>
          <a:endParaRPr lang="he-IL"/>
        </a:p>
      </dgm:t>
    </dgm:pt>
    <dgm:pt modelId="{B5E740F0-1A0F-4C9C-8B66-BDEDA0D10F14}" type="pres">
      <dgm:prSet presAssocID="{63656188-3698-473B-B612-88C97E67C395}" presName="rootText1" presStyleLbl="node0" presStyleIdx="0" presStyleCnt="1">
        <dgm:presLayoutVars>
          <dgm:chMax/>
          <dgm:chPref val="3"/>
        </dgm:presLayoutVars>
      </dgm:prSet>
      <dgm:spPr>
        <a:prstGeom prst="rect">
          <a:avLst/>
        </a:prstGeom>
      </dgm:spPr>
      <dgm:t>
        <a:bodyPr/>
        <a:lstStyle/>
        <a:p>
          <a:pPr rtl="1"/>
          <a:endParaRPr lang="he-IL"/>
        </a:p>
      </dgm:t>
    </dgm:pt>
    <dgm:pt modelId="{3D3444A3-E5D2-4E2A-8E15-DDA956D4E987}" type="pres">
      <dgm:prSet presAssocID="{63656188-3698-473B-B612-88C97E67C395}" presName="titleText1" presStyleLbl="fgAcc0" presStyleIdx="0" presStyleCnt="1">
        <dgm:presLayoutVars>
          <dgm:chMax val="0"/>
          <dgm:chPref val="0"/>
        </dgm:presLayoutVars>
      </dgm:prSet>
      <dgm:spPr>
        <a:prstGeom prst="rect">
          <a:avLst/>
        </a:prstGeom>
      </dgm:spPr>
      <dgm:t>
        <a:bodyPr/>
        <a:lstStyle/>
        <a:p>
          <a:pPr rtl="1"/>
          <a:endParaRPr lang="he-IL"/>
        </a:p>
      </dgm:t>
    </dgm:pt>
    <dgm:pt modelId="{822F428A-CA99-4747-BAEF-DEA4A12D06B7}" type="pres">
      <dgm:prSet presAssocID="{63656188-3698-473B-B612-88C97E67C395}" presName="rootConnector1" presStyleLbl="node1" presStyleIdx="0" presStyleCnt="5"/>
      <dgm:spPr/>
      <dgm:t>
        <a:bodyPr/>
        <a:lstStyle/>
        <a:p>
          <a:pPr rtl="1"/>
          <a:endParaRPr lang="he-IL"/>
        </a:p>
      </dgm:t>
    </dgm:pt>
    <dgm:pt modelId="{27F0A023-D90E-4F39-B644-1B45AC3BC961}" type="pres">
      <dgm:prSet presAssocID="{63656188-3698-473B-B612-88C97E67C395}" presName="hierChild2" presStyleCnt="0"/>
      <dgm:spPr/>
      <dgm:t>
        <a:bodyPr/>
        <a:lstStyle/>
        <a:p>
          <a:pPr rtl="1"/>
          <a:endParaRPr lang="he-IL"/>
        </a:p>
      </dgm:t>
    </dgm:pt>
    <dgm:pt modelId="{E2E0A095-42EB-4C04-9632-84196B3B1279}" type="pres">
      <dgm:prSet presAssocID="{BE63D954-0142-4AD7-BA74-1C7BAE1C4937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8530BCFA-B287-422C-B65B-9946D1381AA0}" type="pres">
      <dgm:prSet presAssocID="{CD04E05C-DA8F-49A1-9C62-E83068BF95AE}" presName="hierRoot2" presStyleCnt="0">
        <dgm:presLayoutVars>
          <dgm:hierBranch val="init"/>
        </dgm:presLayoutVars>
      </dgm:prSet>
      <dgm:spPr/>
    </dgm:pt>
    <dgm:pt modelId="{99D38F28-27EA-4176-BEE4-BE2A3BC963C3}" type="pres">
      <dgm:prSet presAssocID="{CD04E05C-DA8F-49A1-9C62-E83068BF95AE}" presName="rootComposite" presStyleCnt="0"/>
      <dgm:spPr/>
    </dgm:pt>
    <dgm:pt modelId="{8E24F5FC-C8D1-44EA-8AE9-691F058AB264}" type="pres">
      <dgm:prSet presAssocID="{CD04E05C-DA8F-49A1-9C62-E83068BF95AE}" presName="rootText" presStyleLbl="node1" presStyleIdx="0" presStyleCnt="5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42D486B-9E11-4126-8E23-06D3BCE06C18}" type="pres">
      <dgm:prSet presAssocID="{CD04E05C-DA8F-49A1-9C62-E83068BF95AE}" presName="titleText2" presStyleLbl="fgAcc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737DDBB1-B2D5-48B9-AE1E-0B5675491FF2}" type="pres">
      <dgm:prSet presAssocID="{CD04E05C-DA8F-49A1-9C62-E83068BF95AE}" presName="rootConnector" presStyleLbl="node2" presStyleIdx="0" presStyleCnt="0"/>
      <dgm:spPr/>
      <dgm:t>
        <a:bodyPr/>
        <a:lstStyle/>
        <a:p>
          <a:pPr rtl="1"/>
          <a:endParaRPr lang="he-IL"/>
        </a:p>
      </dgm:t>
    </dgm:pt>
    <dgm:pt modelId="{67C7C658-0AD6-41ED-9E2A-AEBE0960846B}" type="pres">
      <dgm:prSet presAssocID="{CD04E05C-DA8F-49A1-9C62-E83068BF95AE}" presName="hierChild4" presStyleCnt="0"/>
      <dgm:spPr/>
    </dgm:pt>
    <dgm:pt modelId="{7B523B35-7390-4DE6-902E-AF94E6E3D5E9}" type="pres">
      <dgm:prSet presAssocID="{1395A881-461B-468A-90A9-6C4228F24BBC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D96C762E-D740-4C71-94C6-9220EB04EA22}" type="pres">
      <dgm:prSet presAssocID="{BF6914EE-C0BF-40B3-BB85-B18728D18870}" presName="hierRoot2" presStyleCnt="0">
        <dgm:presLayoutVars>
          <dgm:hierBranch val="init"/>
        </dgm:presLayoutVars>
      </dgm:prSet>
      <dgm:spPr/>
    </dgm:pt>
    <dgm:pt modelId="{B0FE7302-9CD9-42AA-8B15-D8E7E047B51C}" type="pres">
      <dgm:prSet presAssocID="{BF6914EE-C0BF-40B3-BB85-B18728D18870}" presName="rootComposite" presStyleCnt="0"/>
      <dgm:spPr/>
    </dgm:pt>
    <dgm:pt modelId="{FB76B748-492B-41C7-94A2-7D8E4CDF6ADA}" type="pres">
      <dgm:prSet presAssocID="{BF6914EE-C0BF-40B3-BB85-B18728D18870}" presName="rootText" presStyleLbl="node1" presStyleIdx="1" presStyleCnt="5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FD374A9-1A71-40A4-A32B-ED1E38A1237B}" type="pres">
      <dgm:prSet presAssocID="{BF6914EE-C0BF-40B3-BB85-B18728D18870}" presName="titleText2" presStyleLbl="fgAcc1" presStyleIdx="1" presStyleCnt="5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D2F65FDC-9857-4503-AE9C-AAD71B6DED72}" type="pres">
      <dgm:prSet presAssocID="{BF6914EE-C0BF-40B3-BB85-B18728D18870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36D611ED-8ADC-4A2D-82A6-8E8F844A3310}" type="pres">
      <dgm:prSet presAssocID="{BF6914EE-C0BF-40B3-BB85-B18728D18870}" presName="hierChild4" presStyleCnt="0"/>
      <dgm:spPr/>
    </dgm:pt>
    <dgm:pt modelId="{44921B6C-43B5-4F85-BC6E-EFB67A338F05}" type="pres">
      <dgm:prSet presAssocID="{91FCA9AA-20FE-40E0-A33F-4A00195795A9}" presName="Name37" presStyleLbl="parChTrans1D4" presStyleIdx="0" presStyleCnt="4"/>
      <dgm:spPr/>
      <dgm:t>
        <a:bodyPr/>
        <a:lstStyle/>
        <a:p>
          <a:pPr rtl="1"/>
          <a:endParaRPr lang="he-IL"/>
        </a:p>
      </dgm:t>
    </dgm:pt>
    <dgm:pt modelId="{A7BE82C6-32CC-4EED-9703-5FC801EC24FC}" type="pres">
      <dgm:prSet presAssocID="{0DF1B6C9-B64D-4605-B82B-A93727E9EA86}" presName="hierRoot2" presStyleCnt="0">
        <dgm:presLayoutVars>
          <dgm:hierBranch val="init"/>
        </dgm:presLayoutVars>
      </dgm:prSet>
      <dgm:spPr/>
    </dgm:pt>
    <dgm:pt modelId="{9B490997-14F3-4DCD-A0FD-E1168C96A96B}" type="pres">
      <dgm:prSet presAssocID="{0DF1B6C9-B64D-4605-B82B-A93727E9EA86}" presName="rootComposite" presStyleCnt="0"/>
      <dgm:spPr/>
    </dgm:pt>
    <dgm:pt modelId="{34CA60F3-98B8-44E6-A59C-C873D225512F}" type="pres">
      <dgm:prSet presAssocID="{0DF1B6C9-B64D-4605-B82B-A93727E9EA86}" presName="rootText" presStyleLbl="node1" presStyleIdx="2" presStyleCnt="5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86B9953-9202-4C1B-AC1F-24BCFA82C509}" type="pres">
      <dgm:prSet presAssocID="{0DF1B6C9-B64D-4605-B82B-A93727E9EA86}" presName="titleText2" presStyleLbl="fgAcc1" presStyleIdx="2" presStyleCnt="5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BA8D68D3-34F6-4127-9577-D19656BCAF0E}" type="pres">
      <dgm:prSet presAssocID="{0DF1B6C9-B64D-4605-B82B-A93727E9EA86}" presName="rootConnector" presStyleLbl="node4" presStyleIdx="0" presStyleCnt="0"/>
      <dgm:spPr/>
      <dgm:t>
        <a:bodyPr/>
        <a:lstStyle/>
        <a:p>
          <a:pPr rtl="1"/>
          <a:endParaRPr lang="he-IL"/>
        </a:p>
      </dgm:t>
    </dgm:pt>
    <dgm:pt modelId="{6E0E8F0E-D7B0-4B88-AC00-9E223CE0C525}" type="pres">
      <dgm:prSet presAssocID="{0DF1B6C9-B64D-4605-B82B-A93727E9EA86}" presName="hierChild4" presStyleCnt="0"/>
      <dgm:spPr/>
    </dgm:pt>
    <dgm:pt modelId="{DD35FDEC-C117-4E71-97E4-ED9B7CFEAC00}" type="pres">
      <dgm:prSet presAssocID="{937FB011-E1AD-488F-B679-941353ADB1D9}" presName="Name37" presStyleLbl="parChTrans1D4" presStyleIdx="1" presStyleCnt="4"/>
      <dgm:spPr/>
      <dgm:t>
        <a:bodyPr/>
        <a:lstStyle/>
        <a:p>
          <a:pPr rtl="1"/>
          <a:endParaRPr lang="he-IL"/>
        </a:p>
      </dgm:t>
    </dgm:pt>
    <dgm:pt modelId="{A1749E43-1B2E-4000-9CD3-571163DC8F0A}" type="pres">
      <dgm:prSet presAssocID="{E0D36AC7-1586-44D7-A2F0-4D1FD3365EFC}" presName="hierRoot2" presStyleCnt="0">
        <dgm:presLayoutVars>
          <dgm:hierBranch val="init"/>
        </dgm:presLayoutVars>
      </dgm:prSet>
      <dgm:spPr/>
    </dgm:pt>
    <dgm:pt modelId="{E0D2A81D-926D-49DF-8368-A1C30C4E7B47}" type="pres">
      <dgm:prSet presAssocID="{E0D36AC7-1586-44D7-A2F0-4D1FD3365EFC}" presName="rootComposite" presStyleCnt="0"/>
      <dgm:spPr/>
    </dgm:pt>
    <dgm:pt modelId="{0E5375E1-1F6A-4BA4-8006-CE2EBC9360FA}" type="pres">
      <dgm:prSet presAssocID="{E0D36AC7-1586-44D7-A2F0-4D1FD3365EFC}" presName="rootText" presStyleLbl="node1" presStyleIdx="3" presStyleCnt="5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FBE97D-CD47-4813-9FF7-56D2203A298A}" type="pres">
      <dgm:prSet presAssocID="{E0D36AC7-1586-44D7-A2F0-4D1FD3365EFC}" presName="titleText2" presStyleLbl="fgAcc1" presStyleIdx="3" presStyleCnt="5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6B9E1B32-4F8E-40A3-98FC-D86321F7FEBF}" type="pres">
      <dgm:prSet presAssocID="{E0D36AC7-1586-44D7-A2F0-4D1FD3365EFC}" presName="rootConnector" presStyleLbl="node4" presStyleIdx="0" presStyleCnt="0"/>
      <dgm:spPr/>
      <dgm:t>
        <a:bodyPr/>
        <a:lstStyle/>
        <a:p>
          <a:pPr rtl="1"/>
          <a:endParaRPr lang="he-IL"/>
        </a:p>
      </dgm:t>
    </dgm:pt>
    <dgm:pt modelId="{451EEEB3-31B3-4777-A8E3-B18D7DE3869F}" type="pres">
      <dgm:prSet presAssocID="{E0D36AC7-1586-44D7-A2F0-4D1FD3365EFC}" presName="hierChild4" presStyleCnt="0"/>
      <dgm:spPr/>
    </dgm:pt>
    <dgm:pt modelId="{113A9B3D-57DC-4752-BB9C-821D25CEE493}" type="pres">
      <dgm:prSet presAssocID="{E7632C7D-8DBE-4F5C-8923-1BE55FA112EF}" presName="Name37" presStyleLbl="parChTrans1D4" presStyleIdx="2" presStyleCnt="4"/>
      <dgm:spPr/>
      <dgm:t>
        <a:bodyPr/>
        <a:lstStyle/>
        <a:p>
          <a:pPr rtl="1"/>
          <a:endParaRPr lang="he-IL"/>
        </a:p>
      </dgm:t>
    </dgm:pt>
    <dgm:pt modelId="{9091BAB7-CE40-49A9-AAC9-4127CCC9FB5E}" type="pres">
      <dgm:prSet presAssocID="{C1195C97-0A54-47F4-B360-6A833594C3A3}" presName="hierRoot2" presStyleCnt="0">
        <dgm:presLayoutVars>
          <dgm:hierBranch val="init"/>
        </dgm:presLayoutVars>
      </dgm:prSet>
      <dgm:spPr/>
    </dgm:pt>
    <dgm:pt modelId="{F2F491DB-CB7C-4741-B489-04664A0BE37E}" type="pres">
      <dgm:prSet presAssocID="{C1195C97-0A54-47F4-B360-6A833594C3A3}" presName="rootComposite" presStyleCnt="0"/>
      <dgm:spPr/>
    </dgm:pt>
    <dgm:pt modelId="{8ADF9ACD-7309-4CB5-B5A7-68021CBFEA5B}" type="pres">
      <dgm:prSet presAssocID="{C1195C97-0A54-47F4-B360-6A833594C3A3}" presName="rootText" presStyleLbl="node1" presStyleIdx="4" presStyleCnt="5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6754CC9-618F-49D2-AFAD-DBFDBC31B631}" type="pres">
      <dgm:prSet presAssocID="{C1195C97-0A54-47F4-B360-6A833594C3A3}" presName="titleText2" presStyleLbl="fgAcc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DE25CB21-E8D1-4AFD-AE73-A81B870E6D15}" type="pres">
      <dgm:prSet presAssocID="{C1195C97-0A54-47F4-B360-6A833594C3A3}" presName="rootConnector" presStyleLbl="node4" presStyleIdx="0" presStyleCnt="0"/>
      <dgm:spPr/>
      <dgm:t>
        <a:bodyPr/>
        <a:lstStyle/>
        <a:p>
          <a:pPr rtl="1"/>
          <a:endParaRPr lang="he-IL"/>
        </a:p>
      </dgm:t>
    </dgm:pt>
    <dgm:pt modelId="{1B540E32-67E5-4549-8291-E51811AEA6AA}" type="pres">
      <dgm:prSet presAssocID="{C1195C97-0A54-47F4-B360-6A833594C3A3}" presName="hierChild4" presStyleCnt="0"/>
      <dgm:spPr/>
    </dgm:pt>
    <dgm:pt modelId="{8FBDEC20-5C93-42F1-9333-C1176E1D308E}" type="pres">
      <dgm:prSet presAssocID="{C1195C97-0A54-47F4-B360-6A833594C3A3}" presName="hierChild5" presStyleCnt="0"/>
      <dgm:spPr/>
    </dgm:pt>
    <dgm:pt modelId="{A188D079-0518-4F46-99E5-5778CA875AED}" type="pres">
      <dgm:prSet presAssocID="{E0D36AC7-1586-44D7-A2F0-4D1FD3365EFC}" presName="hierChild5" presStyleCnt="0"/>
      <dgm:spPr/>
    </dgm:pt>
    <dgm:pt modelId="{79D5605C-A049-441A-BB2F-C061B1D2A955}" type="pres">
      <dgm:prSet presAssocID="{0DF1B6C9-B64D-4605-B82B-A93727E9EA86}" presName="hierChild5" presStyleCnt="0"/>
      <dgm:spPr/>
    </dgm:pt>
    <dgm:pt modelId="{4D46C488-6336-47FE-B551-C290D99CC571}" type="pres">
      <dgm:prSet presAssocID="{BF6914EE-C0BF-40B3-BB85-B18728D18870}" presName="hierChild5" presStyleCnt="0"/>
      <dgm:spPr/>
    </dgm:pt>
    <dgm:pt modelId="{C080B0CD-D73A-4B74-B8AA-14F5EBC37E45}" type="pres">
      <dgm:prSet presAssocID="{8FFD4A78-8B94-4E11-953A-732845BCA928}" presName="Name96" presStyleLbl="parChTrans1D4" presStyleIdx="3" presStyleCnt="4"/>
      <dgm:spPr/>
      <dgm:t>
        <a:bodyPr/>
        <a:lstStyle/>
        <a:p>
          <a:pPr rtl="1"/>
          <a:endParaRPr lang="he-IL"/>
        </a:p>
      </dgm:t>
    </dgm:pt>
    <dgm:pt modelId="{0AA3A92D-EBC7-42B1-AD5C-D4C4EA266CD1}" type="pres">
      <dgm:prSet presAssocID="{9F66F6FB-7F53-4CC2-9A21-B40267C8A930}" presName="hierRoot3" presStyleCnt="0">
        <dgm:presLayoutVars>
          <dgm:hierBranch val="init"/>
        </dgm:presLayoutVars>
      </dgm:prSet>
      <dgm:spPr/>
    </dgm:pt>
    <dgm:pt modelId="{9CD20894-AB4F-449C-8F9A-9D3988188BE5}" type="pres">
      <dgm:prSet presAssocID="{9F66F6FB-7F53-4CC2-9A21-B40267C8A930}" presName="rootComposite3" presStyleCnt="0"/>
      <dgm:spPr/>
    </dgm:pt>
    <dgm:pt modelId="{B3ACB505-80D5-4FCF-95DE-F97D70297BDB}" type="pres">
      <dgm:prSet presAssocID="{9F66F6FB-7F53-4CC2-9A21-B40267C8A93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E90E693-4C9F-42D7-9A76-EED9EB8270E8}" type="pres">
      <dgm:prSet presAssocID="{9F66F6FB-7F53-4CC2-9A21-B40267C8A930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869A687E-5953-4083-A76C-B0712DC93288}" type="pres">
      <dgm:prSet presAssocID="{9F66F6FB-7F53-4CC2-9A21-B40267C8A930}" presName="rootConnector3" presStyleLbl="asst3" presStyleIdx="0" presStyleCnt="0"/>
      <dgm:spPr/>
      <dgm:t>
        <a:bodyPr/>
        <a:lstStyle/>
        <a:p>
          <a:pPr rtl="1"/>
          <a:endParaRPr lang="he-IL"/>
        </a:p>
      </dgm:t>
    </dgm:pt>
    <dgm:pt modelId="{21F135B7-8DF1-4DAB-BD26-DC25794F12EF}" type="pres">
      <dgm:prSet presAssocID="{9F66F6FB-7F53-4CC2-9A21-B40267C8A930}" presName="hierChild6" presStyleCnt="0"/>
      <dgm:spPr/>
    </dgm:pt>
    <dgm:pt modelId="{A56C12F1-F2D7-43DD-ABB4-4B4DEF70B9FC}" type="pres">
      <dgm:prSet presAssocID="{9F66F6FB-7F53-4CC2-9A21-B40267C8A930}" presName="hierChild7" presStyleCnt="0"/>
      <dgm:spPr/>
    </dgm:pt>
    <dgm:pt modelId="{8BB76D0F-420D-459E-94F5-2DB2EF3AF4A0}" type="pres">
      <dgm:prSet presAssocID="{CD04E05C-DA8F-49A1-9C62-E83068BF95AE}" presName="hierChild5" presStyleCnt="0"/>
      <dgm:spPr/>
    </dgm:pt>
    <dgm:pt modelId="{5E712944-355F-4F75-811B-14FDECBA2D7E}" type="pres">
      <dgm:prSet presAssocID="{63656188-3698-473B-B612-88C97E67C395}" presName="hierChild3" presStyleCnt="0"/>
      <dgm:spPr/>
      <dgm:t>
        <a:bodyPr/>
        <a:lstStyle/>
        <a:p>
          <a:pPr rtl="1"/>
          <a:endParaRPr lang="he-IL"/>
        </a:p>
      </dgm:t>
    </dgm:pt>
  </dgm:ptLst>
  <dgm:cxnLst>
    <dgm:cxn modelId="{2871A206-41B4-43E7-8FDD-56114099DB32}" srcId="{BCD2F0F1-7912-4AF7-A5B4-695D88066DC1}" destId="{63656188-3698-473B-B612-88C97E67C395}" srcOrd="0" destOrd="0" parTransId="{2CED8D6D-FBBE-4570-BE6E-018606F0904B}" sibTransId="{BBC39CBD-38E3-41B4-B0E5-094CA4781292}"/>
    <dgm:cxn modelId="{75E9188A-F434-4EC8-800F-4902EA198C76}" srcId="{E0D36AC7-1586-44D7-A2F0-4D1FD3365EFC}" destId="{C1195C97-0A54-47F4-B360-6A833594C3A3}" srcOrd="0" destOrd="0" parTransId="{E7632C7D-8DBE-4F5C-8923-1BE55FA112EF}" sibTransId="{255B4311-90CE-4DC2-A16D-50113092AC79}"/>
    <dgm:cxn modelId="{B9F154CC-6B1A-49ED-8F45-35684DE4C405}" type="presOf" srcId="{255B4311-90CE-4DC2-A16D-50113092AC79}" destId="{F6754CC9-618F-49D2-AFAD-DBFDBC31B631}" srcOrd="0" destOrd="0" presId="urn:microsoft.com/office/officeart/2008/layout/NameandTitleOrganizationalChart"/>
    <dgm:cxn modelId="{774EB3D4-7EB7-4E42-981B-06AD15E71346}" type="presOf" srcId="{8FFD4A78-8B94-4E11-953A-732845BCA928}" destId="{C080B0CD-D73A-4B74-B8AA-14F5EBC37E45}" srcOrd="0" destOrd="0" presId="urn:microsoft.com/office/officeart/2008/layout/NameandTitleOrganizationalChart"/>
    <dgm:cxn modelId="{D1981F0E-A7AE-4396-9AA5-A4C8A2080C62}" type="presOf" srcId="{C1195C97-0A54-47F4-B360-6A833594C3A3}" destId="{8ADF9ACD-7309-4CB5-B5A7-68021CBFEA5B}" srcOrd="0" destOrd="0" presId="urn:microsoft.com/office/officeart/2008/layout/NameandTitleOrganizationalChart"/>
    <dgm:cxn modelId="{2427920F-64A7-4C3F-B144-59D92E74421C}" type="presOf" srcId="{91FCA9AA-20FE-40E0-A33F-4A00195795A9}" destId="{44921B6C-43B5-4F85-BC6E-EFB67A338F05}" srcOrd="0" destOrd="0" presId="urn:microsoft.com/office/officeart/2008/layout/NameandTitleOrganizationalChart"/>
    <dgm:cxn modelId="{E3EFDCFE-4E77-459F-A2F8-923D37DDF996}" type="presOf" srcId="{C1195C97-0A54-47F4-B360-6A833594C3A3}" destId="{DE25CB21-E8D1-4AFD-AE73-A81B870E6D15}" srcOrd="1" destOrd="0" presId="urn:microsoft.com/office/officeart/2008/layout/NameandTitleOrganizationalChart"/>
    <dgm:cxn modelId="{F0E0319D-6DCC-4D47-9C9E-1373F8ABDEE5}" type="presOf" srcId="{1395A881-461B-468A-90A9-6C4228F24BBC}" destId="{7B523B35-7390-4DE6-902E-AF94E6E3D5E9}" srcOrd="0" destOrd="0" presId="urn:microsoft.com/office/officeart/2008/layout/NameandTitleOrganizationalChart"/>
    <dgm:cxn modelId="{9B9047B3-6310-4AE2-ABB5-55DECFC61F5E}" srcId="{63656188-3698-473B-B612-88C97E67C395}" destId="{CD04E05C-DA8F-49A1-9C62-E83068BF95AE}" srcOrd="0" destOrd="0" parTransId="{BE63D954-0142-4AD7-BA74-1C7BAE1C4937}" sibTransId="{AF1E6995-1AC2-47E6-91FF-6A15F74B943C}"/>
    <dgm:cxn modelId="{F4A6C34E-FD66-460A-A372-57A177C35D47}" type="presOf" srcId="{937FB011-E1AD-488F-B679-941353ADB1D9}" destId="{DD35FDEC-C117-4E71-97E4-ED9B7CFEAC00}" srcOrd="0" destOrd="0" presId="urn:microsoft.com/office/officeart/2008/layout/NameandTitleOrganizationalChart"/>
    <dgm:cxn modelId="{A7A13ED9-DD80-4DEB-A92E-2B8D52F7BA3F}" type="presOf" srcId="{CD04E05C-DA8F-49A1-9C62-E83068BF95AE}" destId="{737DDBB1-B2D5-48B9-AE1E-0B5675491FF2}" srcOrd="1" destOrd="0" presId="urn:microsoft.com/office/officeart/2008/layout/NameandTitleOrganizationalChart"/>
    <dgm:cxn modelId="{851B3408-4C2E-49D9-A699-D69557478098}" type="presOf" srcId="{E0E8B3E6-3658-4209-A946-7F9E944BA057}" destId="{EE90E693-4C9F-42D7-9A76-EED9EB8270E8}" srcOrd="0" destOrd="0" presId="urn:microsoft.com/office/officeart/2008/layout/NameandTitleOrganizationalChart"/>
    <dgm:cxn modelId="{B9562AD3-F985-4ED5-8816-BEAEC71F924A}" type="presOf" srcId="{0DF1B6C9-B64D-4605-B82B-A93727E9EA86}" destId="{BA8D68D3-34F6-4127-9577-D19656BCAF0E}" srcOrd="1" destOrd="0" presId="urn:microsoft.com/office/officeart/2008/layout/NameandTitleOrganizationalChart"/>
    <dgm:cxn modelId="{67B1ECF9-69F0-465C-B1E2-DC53737D5106}" type="presOf" srcId="{E0D36AC7-1586-44D7-A2F0-4D1FD3365EFC}" destId="{6B9E1B32-4F8E-40A3-98FC-D86321F7FEBF}" srcOrd="1" destOrd="0" presId="urn:microsoft.com/office/officeart/2008/layout/NameandTitleOrganizationalChart"/>
    <dgm:cxn modelId="{0CE11FCA-3671-4245-8F43-37048FAFF8F9}" type="presOf" srcId="{E0D36AC7-1586-44D7-A2F0-4D1FD3365EFC}" destId="{0E5375E1-1F6A-4BA4-8006-CE2EBC9360FA}" srcOrd="0" destOrd="0" presId="urn:microsoft.com/office/officeart/2008/layout/NameandTitleOrganizationalChart"/>
    <dgm:cxn modelId="{EFD09F43-E1FD-41D3-AF6E-E682E1C3A97E}" type="presOf" srcId="{E7632C7D-8DBE-4F5C-8923-1BE55FA112EF}" destId="{113A9B3D-57DC-4752-BB9C-821D25CEE493}" srcOrd="0" destOrd="0" presId="urn:microsoft.com/office/officeart/2008/layout/NameandTitleOrganizationalChart"/>
    <dgm:cxn modelId="{545F9799-A013-4216-A490-6BCCAAEBED3E}" type="presOf" srcId="{63656188-3698-473B-B612-88C97E67C395}" destId="{B5E740F0-1A0F-4C9C-8B66-BDEDA0D10F14}" srcOrd="0" destOrd="0" presId="urn:microsoft.com/office/officeart/2008/layout/NameandTitleOrganizationalChart"/>
    <dgm:cxn modelId="{C8AC9A7A-D0D3-4D38-A173-FF7EAD9356EA}" type="presOf" srcId="{9F66F6FB-7F53-4CC2-9A21-B40267C8A930}" destId="{B3ACB505-80D5-4FCF-95DE-F97D70297BDB}" srcOrd="0" destOrd="0" presId="urn:microsoft.com/office/officeart/2008/layout/NameandTitleOrganizationalChart"/>
    <dgm:cxn modelId="{A84BC82A-EBC4-4C18-AD30-F50E8F234B71}" type="presOf" srcId="{AF1E6995-1AC2-47E6-91FF-6A15F74B943C}" destId="{442D486B-9E11-4126-8E23-06D3BCE06C18}" srcOrd="0" destOrd="0" presId="urn:microsoft.com/office/officeart/2008/layout/NameandTitleOrganizationalChart"/>
    <dgm:cxn modelId="{B08749C3-5E05-4B04-8EFB-B988EDD131BF}" type="presOf" srcId="{0DF1B6C9-B64D-4605-B82B-A93727E9EA86}" destId="{34CA60F3-98B8-44E6-A59C-C873D225512F}" srcOrd="0" destOrd="0" presId="urn:microsoft.com/office/officeart/2008/layout/NameandTitleOrganizationalChart"/>
    <dgm:cxn modelId="{0DC39773-A5A4-463B-84B2-3FA02DB77172}" type="presOf" srcId="{BBC39CBD-38E3-41B4-B0E5-094CA4781292}" destId="{3D3444A3-E5D2-4E2A-8E15-DDA956D4E987}" srcOrd="0" destOrd="0" presId="urn:microsoft.com/office/officeart/2008/layout/NameandTitleOrganizationalChart"/>
    <dgm:cxn modelId="{9ED01BC4-E85E-4C37-9191-CA61DA529386}" srcId="{BF6914EE-C0BF-40B3-BB85-B18728D18870}" destId="{9F66F6FB-7F53-4CC2-9A21-B40267C8A930}" srcOrd="0" destOrd="0" parTransId="{8FFD4A78-8B94-4E11-953A-732845BCA928}" sibTransId="{E0E8B3E6-3658-4209-A946-7F9E944BA057}"/>
    <dgm:cxn modelId="{E3ABB932-AC96-45A1-8100-DFD104D116B5}" type="presOf" srcId="{BE63D954-0142-4AD7-BA74-1C7BAE1C4937}" destId="{E2E0A095-42EB-4C04-9632-84196B3B1279}" srcOrd="0" destOrd="0" presId="urn:microsoft.com/office/officeart/2008/layout/NameandTitleOrganizationalChart"/>
    <dgm:cxn modelId="{FE1D29CB-CEDE-476C-924E-170129430C60}" srcId="{0DF1B6C9-B64D-4605-B82B-A93727E9EA86}" destId="{E0D36AC7-1586-44D7-A2F0-4D1FD3365EFC}" srcOrd="0" destOrd="0" parTransId="{937FB011-E1AD-488F-B679-941353ADB1D9}" sibTransId="{1BDA0A01-3212-4A01-ACD2-6F896ECE9651}"/>
    <dgm:cxn modelId="{C46656AE-4106-45E6-B37F-2115BE8EB562}" type="presOf" srcId="{BF6914EE-C0BF-40B3-BB85-B18728D18870}" destId="{FB76B748-492B-41C7-94A2-7D8E4CDF6ADA}" srcOrd="0" destOrd="0" presId="urn:microsoft.com/office/officeart/2008/layout/NameandTitleOrganizationalChart"/>
    <dgm:cxn modelId="{C6B8E196-CB42-43C4-A45D-80C529A80594}" type="presOf" srcId="{CD04E05C-DA8F-49A1-9C62-E83068BF95AE}" destId="{8E24F5FC-C8D1-44EA-8AE9-691F058AB264}" srcOrd="0" destOrd="0" presId="urn:microsoft.com/office/officeart/2008/layout/NameandTitleOrganizationalChart"/>
    <dgm:cxn modelId="{4E436EBE-EB7C-4540-BFD0-CC21CD5BA50C}" srcId="{BF6914EE-C0BF-40B3-BB85-B18728D18870}" destId="{0DF1B6C9-B64D-4605-B82B-A93727E9EA86}" srcOrd="1" destOrd="0" parTransId="{91FCA9AA-20FE-40E0-A33F-4A00195795A9}" sibTransId="{1931B3F3-6D89-4458-9083-F4F3752D9CB9}"/>
    <dgm:cxn modelId="{9B7BBE45-EAF9-4710-827C-47B8F678FDB4}" type="presOf" srcId="{BCD2F0F1-7912-4AF7-A5B4-695D88066DC1}" destId="{62AA2587-FFF0-402E-BB6F-F2A9F415B7AF}" srcOrd="0" destOrd="0" presId="urn:microsoft.com/office/officeart/2008/layout/NameandTitleOrganizationalChart"/>
    <dgm:cxn modelId="{940B0E0B-744C-4473-8187-0BF009F01F64}" type="presOf" srcId="{DE625C9E-7D1B-4617-9610-E2E6713E10EA}" destId="{DFD374A9-1A71-40A4-A32B-ED1E38A1237B}" srcOrd="0" destOrd="0" presId="urn:microsoft.com/office/officeart/2008/layout/NameandTitleOrganizationalChart"/>
    <dgm:cxn modelId="{350581D0-489A-4F50-9FE9-4932018D6615}" type="presOf" srcId="{63656188-3698-473B-B612-88C97E67C395}" destId="{822F428A-CA99-4747-BAEF-DEA4A12D06B7}" srcOrd="1" destOrd="0" presId="urn:microsoft.com/office/officeart/2008/layout/NameandTitleOrganizationalChart"/>
    <dgm:cxn modelId="{03A2E140-5AA9-4D09-836F-FD614C727D62}" type="presOf" srcId="{9F66F6FB-7F53-4CC2-9A21-B40267C8A930}" destId="{869A687E-5953-4083-A76C-B0712DC93288}" srcOrd="1" destOrd="0" presId="urn:microsoft.com/office/officeart/2008/layout/NameandTitleOrganizationalChart"/>
    <dgm:cxn modelId="{F41E785D-59FA-4A18-AFEA-4365410F5BFE}" type="presOf" srcId="{1BDA0A01-3212-4A01-ACD2-6F896ECE9651}" destId="{D6FBE97D-CD47-4813-9FF7-56D2203A298A}" srcOrd="0" destOrd="0" presId="urn:microsoft.com/office/officeart/2008/layout/NameandTitleOrganizationalChart"/>
    <dgm:cxn modelId="{13AF20A2-8BB8-4525-ADE9-E8D336B64CFD}" type="presOf" srcId="{1931B3F3-6D89-4458-9083-F4F3752D9CB9}" destId="{F86B9953-9202-4C1B-AC1F-24BCFA82C509}" srcOrd="0" destOrd="0" presId="urn:microsoft.com/office/officeart/2008/layout/NameandTitleOrganizationalChart"/>
    <dgm:cxn modelId="{93BDD359-8606-4E60-81D5-0B3FF0E9EF24}" srcId="{CD04E05C-DA8F-49A1-9C62-E83068BF95AE}" destId="{BF6914EE-C0BF-40B3-BB85-B18728D18870}" srcOrd="0" destOrd="0" parTransId="{1395A881-461B-468A-90A9-6C4228F24BBC}" sibTransId="{DE625C9E-7D1B-4617-9610-E2E6713E10EA}"/>
    <dgm:cxn modelId="{A1DE9CB2-C661-43D2-BE3A-3A97A822EA0B}" type="presOf" srcId="{BF6914EE-C0BF-40B3-BB85-B18728D18870}" destId="{D2F65FDC-9857-4503-AE9C-AAD71B6DED72}" srcOrd="1" destOrd="0" presId="urn:microsoft.com/office/officeart/2008/layout/NameandTitleOrganizationalChart"/>
    <dgm:cxn modelId="{B96E44CC-A573-4C01-8E91-8F077AE469FD}" type="presParOf" srcId="{62AA2587-FFF0-402E-BB6F-F2A9F415B7AF}" destId="{225FD5BB-08A0-4D82-B259-A8F0DE5CB4D7}" srcOrd="0" destOrd="0" presId="urn:microsoft.com/office/officeart/2008/layout/NameandTitleOrganizationalChart"/>
    <dgm:cxn modelId="{AE7A946D-5A9E-4668-9A24-9D8C1B5A1D65}" type="presParOf" srcId="{225FD5BB-08A0-4D82-B259-A8F0DE5CB4D7}" destId="{298DFB59-8A30-46E7-87E3-07A7523A5336}" srcOrd="0" destOrd="0" presId="urn:microsoft.com/office/officeart/2008/layout/NameandTitleOrganizationalChart"/>
    <dgm:cxn modelId="{6D04B5C9-C41E-4CC6-BADA-E20BF2F2CED8}" type="presParOf" srcId="{298DFB59-8A30-46E7-87E3-07A7523A5336}" destId="{B5E740F0-1A0F-4C9C-8B66-BDEDA0D10F14}" srcOrd="0" destOrd="0" presId="urn:microsoft.com/office/officeart/2008/layout/NameandTitleOrganizationalChart"/>
    <dgm:cxn modelId="{B25568A4-3DD3-4A14-8E00-7743C7D387E1}" type="presParOf" srcId="{298DFB59-8A30-46E7-87E3-07A7523A5336}" destId="{3D3444A3-E5D2-4E2A-8E15-DDA956D4E987}" srcOrd="1" destOrd="0" presId="urn:microsoft.com/office/officeart/2008/layout/NameandTitleOrganizationalChart"/>
    <dgm:cxn modelId="{13C0B3C1-9E4F-4631-AD2E-2565355F4CBD}" type="presParOf" srcId="{298DFB59-8A30-46E7-87E3-07A7523A5336}" destId="{822F428A-CA99-4747-BAEF-DEA4A12D06B7}" srcOrd="2" destOrd="0" presId="urn:microsoft.com/office/officeart/2008/layout/NameandTitleOrganizationalChart"/>
    <dgm:cxn modelId="{33B1748F-FB7C-44FB-9DA1-B8E998AED477}" type="presParOf" srcId="{225FD5BB-08A0-4D82-B259-A8F0DE5CB4D7}" destId="{27F0A023-D90E-4F39-B644-1B45AC3BC961}" srcOrd="1" destOrd="0" presId="urn:microsoft.com/office/officeart/2008/layout/NameandTitleOrganizationalChart"/>
    <dgm:cxn modelId="{7E1720C9-E2FB-43C6-97E6-9FE49038DD75}" type="presParOf" srcId="{27F0A023-D90E-4F39-B644-1B45AC3BC961}" destId="{E2E0A095-42EB-4C04-9632-84196B3B1279}" srcOrd="0" destOrd="0" presId="urn:microsoft.com/office/officeart/2008/layout/NameandTitleOrganizationalChart"/>
    <dgm:cxn modelId="{2ED74370-589C-4E1E-B985-B7D5B74139F3}" type="presParOf" srcId="{27F0A023-D90E-4F39-B644-1B45AC3BC961}" destId="{8530BCFA-B287-422C-B65B-9946D1381AA0}" srcOrd="1" destOrd="0" presId="urn:microsoft.com/office/officeart/2008/layout/NameandTitleOrganizationalChart"/>
    <dgm:cxn modelId="{CCE16B65-5C22-4AC8-A44C-D26B60E4D385}" type="presParOf" srcId="{8530BCFA-B287-422C-B65B-9946D1381AA0}" destId="{99D38F28-27EA-4176-BEE4-BE2A3BC963C3}" srcOrd="0" destOrd="0" presId="urn:microsoft.com/office/officeart/2008/layout/NameandTitleOrganizationalChart"/>
    <dgm:cxn modelId="{1E38FE5C-C005-4D35-8257-F413D72C6302}" type="presParOf" srcId="{99D38F28-27EA-4176-BEE4-BE2A3BC963C3}" destId="{8E24F5FC-C8D1-44EA-8AE9-691F058AB264}" srcOrd="0" destOrd="0" presId="urn:microsoft.com/office/officeart/2008/layout/NameandTitleOrganizationalChart"/>
    <dgm:cxn modelId="{5D84C917-7B3C-42F6-A00D-6760B6BC5771}" type="presParOf" srcId="{99D38F28-27EA-4176-BEE4-BE2A3BC963C3}" destId="{442D486B-9E11-4126-8E23-06D3BCE06C18}" srcOrd="1" destOrd="0" presId="urn:microsoft.com/office/officeart/2008/layout/NameandTitleOrganizationalChart"/>
    <dgm:cxn modelId="{90835273-21E9-4953-BE5F-7BC07A122D2D}" type="presParOf" srcId="{99D38F28-27EA-4176-BEE4-BE2A3BC963C3}" destId="{737DDBB1-B2D5-48B9-AE1E-0B5675491FF2}" srcOrd="2" destOrd="0" presId="urn:microsoft.com/office/officeart/2008/layout/NameandTitleOrganizationalChart"/>
    <dgm:cxn modelId="{033A0C1C-6708-4680-8E60-2E8DF15EBD12}" type="presParOf" srcId="{8530BCFA-B287-422C-B65B-9946D1381AA0}" destId="{67C7C658-0AD6-41ED-9E2A-AEBE0960846B}" srcOrd="1" destOrd="0" presId="urn:microsoft.com/office/officeart/2008/layout/NameandTitleOrganizationalChart"/>
    <dgm:cxn modelId="{8C0FED3B-D19D-4050-A876-AD8A61C32CFE}" type="presParOf" srcId="{67C7C658-0AD6-41ED-9E2A-AEBE0960846B}" destId="{7B523B35-7390-4DE6-902E-AF94E6E3D5E9}" srcOrd="0" destOrd="0" presId="urn:microsoft.com/office/officeart/2008/layout/NameandTitleOrganizationalChart"/>
    <dgm:cxn modelId="{A3D20BEE-784C-4197-A047-2B06EE70B77A}" type="presParOf" srcId="{67C7C658-0AD6-41ED-9E2A-AEBE0960846B}" destId="{D96C762E-D740-4C71-94C6-9220EB04EA22}" srcOrd="1" destOrd="0" presId="urn:microsoft.com/office/officeart/2008/layout/NameandTitleOrganizationalChart"/>
    <dgm:cxn modelId="{5EBED409-FFC7-46D7-B169-3958964A33B6}" type="presParOf" srcId="{D96C762E-D740-4C71-94C6-9220EB04EA22}" destId="{B0FE7302-9CD9-42AA-8B15-D8E7E047B51C}" srcOrd="0" destOrd="0" presId="urn:microsoft.com/office/officeart/2008/layout/NameandTitleOrganizationalChart"/>
    <dgm:cxn modelId="{FA338ED8-CDA4-4491-9141-C2310313F333}" type="presParOf" srcId="{B0FE7302-9CD9-42AA-8B15-D8E7E047B51C}" destId="{FB76B748-492B-41C7-94A2-7D8E4CDF6ADA}" srcOrd="0" destOrd="0" presId="urn:microsoft.com/office/officeart/2008/layout/NameandTitleOrganizationalChart"/>
    <dgm:cxn modelId="{D87154E7-B994-4174-A995-1C5ABB2177D8}" type="presParOf" srcId="{B0FE7302-9CD9-42AA-8B15-D8E7E047B51C}" destId="{DFD374A9-1A71-40A4-A32B-ED1E38A1237B}" srcOrd="1" destOrd="0" presId="urn:microsoft.com/office/officeart/2008/layout/NameandTitleOrganizationalChart"/>
    <dgm:cxn modelId="{272D5188-103A-4976-8AC7-DBB9F681303E}" type="presParOf" srcId="{B0FE7302-9CD9-42AA-8B15-D8E7E047B51C}" destId="{D2F65FDC-9857-4503-AE9C-AAD71B6DED72}" srcOrd="2" destOrd="0" presId="urn:microsoft.com/office/officeart/2008/layout/NameandTitleOrganizationalChart"/>
    <dgm:cxn modelId="{A767BDAB-F040-42A2-B8F9-586D22826E66}" type="presParOf" srcId="{D96C762E-D740-4C71-94C6-9220EB04EA22}" destId="{36D611ED-8ADC-4A2D-82A6-8E8F844A3310}" srcOrd="1" destOrd="0" presId="urn:microsoft.com/office/officeart/2008/layout/NameandTitleOrganizationalChart"/>
    <dgm:cxn modelId="{C22EEA96-B89B-4683-B224-816E8CA8DCFF}" type="presParOf" srcId="{36D611ED-8ADC-4A2D-82A6-8E8F844A3310}" destId="{44921B6C-43B5-4F85-BC6E-EFB67A338F05}" srcOrd="0" destOrd="0" presId="urn:microsoft.com/office/officeart/2008/layout/NameandTitleOrganizationalChart"/>
    <dgm:cxn modelId="{381371D2-5950-4321-870C-6A185E73722D}" type="presParOf" srcId="{36D611ED-8ADC-4A2D-82A6-8E8F844A3310}" destId="{A7BE82C6-32CC-4EED-9703-5FC801EC24FC}" srcOrd="1" destOrd="0" presId="urn:microsoft.com/office/officeart/2008/layout/NameandTitleOrganizationalChart"/>
    <dgm:cxn modelId="{CB4DC01A-2657-41C0-B97C-3F3A69B75216}" type="presParOf" srcId="{A7BE82C6-32CC-4EED-9703-5FC801EC24FC}" destId="{9B490997-14F3-4DCD-A0FD-E1168C96A96B}" srcOrd="0" destOrd="0" presId="urn:microsoft.com/office/officeart/2008/layout/NameandTitleOrganizationalChart"/>
    <dgm:cxn modelId="{F952D52C-D321-4625-B754-1493D7D3D0D4}" type="presParOf" srcId="{9B490997-14F3-4DCD-A0FD-E1168C96A96B}" destId="{34CA60F3-98B8-44E6-A59C-C873D225512F}" srcOrd="0" destOrd="0" presId="urn:microsoft.com/office/officeart/2008/layout/NameandTitleOrganizationalChart"/>
    <dgm:cxn modelId="{F48DC710-F5C1-416E-9045-EB340F6F427C}" type="presParOf" srcId="{9B490997-14F3-4DCD-A0FD-E1168C96A96B}" destId="{F86B9953-9202-4C1B-AC1F-24BCFA82C509}" srcOrd="1" destOrd="0" presId="urn:microsoft.com/office/officeart/2008/layout/NameandTitleOrganizationalChart"/>
    <dgm:cxn modelId="{481921F5-5CFA-4522-B46F-529354A3DA4A}" type="presParOf" srcId="{9B490997-14F3-4DCD-A0FD-E1168C96A96B}" destId="{BA8D68D3-34F6-4127-9577-D19656BCAF0E}" srcOrd="2" destOrd="0" presId="urn:microsoft.com/office/officeart/2008/layout/NameandTitleOrganizationalChart"/>
    <dgm:cxn modelId="{116280CA-84B7-45F1-8758-6CDADB2077F0}" type="presParOf" srcId="{A7BE82C6-32CC-4EED-9703-5FC801EC24FC}" destId="{6E0E8F0E-D7B0-4B88-AC00-9E223CE0C525}" srcOrd="1" destOrd="0" presId="urn:microsoft.com/office/officeart/2008/layout/NameandTitleOrganizationalChart"/>
    <dgm:cxn modelId="{B01DCAF6-D4EE-4262-A811-339E6D95BAD0}" type="presParOf" srcId="{6E0E8F0E-D7B0-4B88-AC00-9E223CE0C525}" destId="{DD35FDEC-C117-4E71-97E4-ED9B7CFEAC00}" srcOrd="0" destOrd="0" presId="urn:microsoft.com/office/officeart/2008/layout/NameandTitleOrganizationalChart"/>
    <dgm:cxn modelId="{30759AB7-8AB8-4446-807F-814E893128D2}" type="presParOf" srcId="{6E0E8F0E-D7B0-4B88-AC00-9E223CE0C525}" destId="{A1749E43-1B2E-4000-9CD3-571163DC8F0A}" srcOrd="1" destOrd="0" presId="urn:microsoft.com/office/officeart/2008/layout/NameandTitleOrganizationalChart"/>
    <dgm:cxn modelId="{646A8E5A-8AE8-40B6-B6AD-F19774F01DB8}" type="presParOf" srcId="{A1749E43-1B2E-4000-9CD3-571163DC8F0A}" destId="{E0D2A81D-926D-49DF-8368-A1C30C4E7B47}" srcOrd="0" destOrd="0" presId="urn:microsoft.com/office/officeart/2008/layout/NameandTitleOrganizationalChart"/>
    <dgm:cxn modelId="{DECF9B13-C644-4C50-987D-A86C6A5C65A0}" type="presParOf" srcId="{E0D2A81D-926D-49DF-8368-A1C30C4E7B47}" destId="{0E5375E1-1F6A-4BA4-8006-CE2EBC9360FA}" srcOrd="0" destOrd="0" presId="urn:microsoft.com/office/officeart/2008/layout/NameandTitleOrganizationalChart"/>
    <dgm:cxn modelId="{983D46FF-10A0-4470-8424-CFEA7FFCCB61}" type="presParOf" srcId="{E0D2A81D-926D-49DF-8368-A1C30C4E7B47}" destId="{D6FBE97D-CD47-4813-9FF7-56D2203A298A}" srcOrd="1" destOrd="0" presId="urn:microsoft.com/office/officeart/2008/layout/NameandTitleOrganizationalChart"/>
    <dgm:cxn modelId="{BA48122B-52CA-4EEA-93BE-A0093C32041B}" type="presParOf" srcId="{E0D2A81D-926D-49DF-8368-A1C30C4E7B47}" destId="{6B9E1B32-4F8E-40A3-98FC-D86321F7FEBF}" srcOrd="2" destOrd="0" presId="urn:microsoft.com/office/officeart/2008/layout/NameandTitleOrganizationalChart"/>
    <dgm:cxn modelId="{6F4EB48D-813D-4C48-B856-F7D469A32619}" type="presParOf" srcId="{A1749E43-1B2E-4000-9CD3-571163DC8F0A}" destId="{451EEEB3-31B3-4777-A8E3-B18D7DE3869F}" srcOrd="1" destOrd="0" presId="urn:microsoft.com/office/officeart/2008/layout/NameandTitleOrganizationalChart"/>
    <dgm:cxn modelId="{5633BF45-E414-420E-9C51-3A944C108117}" type="presParOf" srcId="{451EEEB3-31B3-4777-A8E3-B18D7DE3869F}" destId="{113A9B3D-57DC-4752-BB9C-821D25CEE493}" srcOrd="0" destOrd="0" presId="urn:microsoft.com/office/officeart/2008/layout/NameandTitleOrganizationalChart"/>
    <dgm:cxn modelId="{B25D81B0-50F7-4DB6-BC52-910340A900CA}" type="presParOf" srcId="{451EEEB3-31B3-4777-A8E3-B18D7DE3869F}" destId="{9091BAB7-CE40-49A9-AAC9-4127CCC9FB5E}" srcOrd="1" destOrd="0" presId="urn:microsoft.com/office/officeart/2008/layout/NameandTitleOrganizationalChart"/>
    <dgm:cxn modelId="{957427F1-69A7-48F6-9C87-11F9B2F53F03}" type="presParOf" srcId="{9091BAB7-CE40-49A9-AAC9-4127CCC9FB5E}" destId="{F2F491DB-CB7C-4741-B489-04664A0BE37E}" srcOrd="0" destOrd="0" presId="urn:microsoft.com/office/officeart/2008/layout/NameandTitleOrganizationalChart"/>
    <dgm:cxn modelId="{B30EA3AF-B698-4033-BDA5-E2438D6E7809}" type="presParOf" srcId="{F2F491DB-CB7C-4741-B489-04664A0BE37E}" destId="{8ADF9ACD-7309-4CB5-B5A7-68021CBFEA5B}" srcOrd="0" destOrd="0" presId="urn:microsoft.com/office/officeart/2008/layout/NameandTitleOrganizationalChart"/>
    <dgm:cxn modelId="{CEFF7EE6-2DF9-4E5E-846F-2BB3F729B3F7}" type="presParOf" srcId="{F2F491DB-CB7C-4741-B489-04664A0BE37E}" destId="{F6754CC9-618F-49D2-AFAD-DBFDBC31B631}" srcOrd="1" destOrd="0" presId="urn:microsoft.com/office/officeart/2008/layout/NameandTitleOrganizationalChart"/>
    <dgm:cxn modelId="{F42FA144-0350-4FF7-820C-9772C7DEFA82}" type="presParOf" srcId="{F2F491DB-CB7C-4741-B489-04664A0BE37E}" destId="{DE25CB21-E8D1-4AFD-AE73-A81B870E6D15}" srcOrd="2" destOrd="0" presId="urn:microsoft.com/office/officeart/2008/layout/NameandTitleOrganizationalChart"/>
    <dgm:cxn modelId="{91051590-6663-4A78-993C-70E694EEC03F}" type="presParOf" srcId="{9091BAB7-CE40-49A9-AAC9-4127CCC9FB5E}" destId="{1B540E32-67E5-4549-8291-E51811AEA6AA}" srcOrd="1" destOrd="0" presId="urn:microsoft.com/office/officeart/2008/layout/NameandTitleOrganizationalChart"/>
    <dgm:cxn modelId="{92A12105-5DB0-4B2A-8FE8-12F00B282E5E}" type="presParOf" srcId="{9091BAB7-CE40-49A9-AAC9-4127CCC9FB5E}" destId="{8FBDEC20-5C93-42F1-9333-C1176E1D308E}" srcOrd="2" destOrd="0" presId="urn:microsoft.com/office/officeart/2008/layout/NameandTitleOrganizationalChart"/>
    <dgm:cxn modelId="{7A02A550-7A6F-4692-A648-8673F1F29357}" type="presParOf" srcId="{A1749E43-1B2E-4000-9CD3-571163DC8F0A}" destId="{A188D079-0518-4F46-99E5-5778CA875AED}" srcOrd="2" destOrd="0" presId="urn:microsoft.com/office/officeart/2008/layout/NameandTitleOrganizationalChart"/>
    <dgm:cxn modelId="{E3FF0388-49FF-4894-A448-668ABBC980EC}" type="presParOf" srcId="{A7BE82C6-32CC-4EED-9703-5FC801EC24FC}" destId="{79D5605C-A049-441A-BB2F-C061B1D2A955}" srcOrd="2" destOrd="0" presId="urn:microsoft.com/office/officeart/2008/layout/NameandTitleOrganizationalChart"/>
    <dgm:cxn modelId="{FFB7CA96-8762-4F5B-9C12-8C09CFC42D5F}" type="presParOf" srcId="{D96C762E-D740-4C71-94C6-9220EB04EA22}" destId="{4D46C488-6336-47FE-B551-C290D99CC571}" srcOrd="2" destOrd="0" presId="urn:microsoft.com/office/officeart/2008/layout/NameandTitleOrganizationalChart"/>
    <dgm:cxn modelId="{2B913AF4-6CD6-48C3-BFEB-FF44E3DED8D4}" type="presParOf" srcId="{4D46C488-6336-47FE-B551-C290D99CC571}" destId="{C080B0CD-D73A-4B74-B8AA-14F5EBC37E45}" srcOrd="0" destOrd="0" presId="urn:microsoft.com/office/officeart/2008/layout/NameandTitleOrganizationalChart"/>
    <dgm:cxn modelId="{89379896-3694-4D79-9C82-C183F658E02A}" type="presParOf" srcId="{4D46C488-6336-47FE-B551-C290D99CC571}" destId="{0AA3A92D-EBC7-42B1-AD5C-D4C4EA266CD1}" srcOrd="1" destOrd="0" presId="urn:microsoft.com/office/officeart/2008/layout/NameandTitleOrganizationalChart"/>
    <dgm:cxn modelId="{AA1539CC-0DD4-407E-8E75-B047A91CCF61}" type="presParOf" srcId="{0AA3A92D-EBC7-42B1-AD5C-D4C4EA266CD1}" destId="{9CD20894-AB4F-449C-8F9A-9D3988188BE5}" srcOrd="0" destOrd="0" presId="urn:microsoft.com/office/officeart/2008/layout/NameandTitleOrganizationalChart"/>
    <dgm:cxn modelId="{86F25B49-EE3E-4A63-A586-09B2F5FB5AD1}" type="presParOf" srcId="{9CD20894-AB4F-449C-8F9A-9D3988188BE5}" destId="{B3ACB505-80D5-4FCF-95DE-F97D70297BDB}" srcOrd="0" destOrd="0" presId="urn:microsoft.com/office/officeart/2008/layout/NameandTitleOrganizationalChart"/>
    <dgm:cxn modelId="{EB5B3453-EF97-4FAF-8EF7-3212047D45BA}" type="presParOf" srcId="{9CD20894-AB4F-449C-8F9A-9D3988188BE5}" destId="{EE90E693-4C9F-42D7-9A76-EED9EB8270E8}" srcOrd="1" destOrd="0" presId="urn:microsoft.com/office/officeart/2008/layout/NameandTitleOrganizationalChart"/>
    <dgm:cxn modelId="{2E616580-998C-46A1-B986-C28ACBA570E9}" type="presParOf" srcId="{9CD20894-AB4F-449C-8F9A-9D3988188BE5}" destId="{869A687E-5953-4083-A76C-B0712DC93288}" srcOrd="2" destOrd="0" presId="urn:microsoft.com/office/officeart/2008/layout/NameandTitleOrganizationalChart"/>
    <dgm:cxn modelId="{8EB8D530-6CD2-4786-983C-6B57EBCA7D36}" type="presParOf" srcId="{0AA3A92D-EBC7-42B1-AD5C-D4C4EA266CD1}" destId="{21F135B7-8DF1-4DAB-BD26-DC25794F12EF}" srcOrd="1" destOrd="0" presId="urn:microsoft.com/office/officeart/2008/layout/NameandTitleOrganizationalChart"/>
    <dgm:cxn modelId="{E68974C6-D92C-48C4-B3EB-3919A95F5C10}" type="presParOf" srcId="{0AA3A92D-EBC7-42B1-AD5C-D4C4EA266CD1}" destId="{A56C12F1-F2D7-43DD-ABB4-4B4DEF70B9FC}" srcOrd="2" destOrd="0" presId="urn:microsoft.com/office/officeart/2008/layout/NameandTitleOrganizationalChart"/>
    <dgm:cxn modelId="{81B0FD8F-4ADB-4C5B-8558-4B95E5990168}" type="presParOf" srcId="{8530BCFA-B287-422C-B65B-9946D1381AA0}" destId="{8BB76D0F-420D-459E-94F5-2DB2EF3AF4A0}" srcOrd="2" destOrd="0" presId="urn:microsoft.com/office/officeart/2008/layout/NameandTitleOrganizationalChart"/>
    <dgm:cxn modelId="{1F0BEDBE-6219-463B-BBDF-5DA84BBE6CB2}" type="presParOf" srcId="{225FD5BB-08A0-4D82-B259-A8F0DE5CB4D7}" destId="{5E712944-355F-4F75-811B-14FDECBA2D7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33F541-FA09-430D-9F91-0C586991A98A}" type="doc">
      <dgm:prSet loTypeId="urn:microsoft.com/office/officeart/2008/layout/NameandTitleOrganizationalChart" loCatId="hierarchy" qsTypeId="urn:microsoft.com/office/officeart/2005/8/quickstyle/3d2" qsCatId="3D" csTypeId="urn:microsoft.com/office/officeart/2005/8/colors/accent6_2" csCatId="accent6" phldr="1"/>
      <dgm:spPr/>
      <dgm:t>
        <a:bodyPr/>
        <a:lstStyle/>
        <a:p>
          <a:pPr rtl="1"/>
          <a:endParaRPr lang="he-IL"/>
        </a:p>
      </dgm:t>
    </dgm:pt>
    <dgm:pt modelId="{3F8559F2-AAA9-43C8-8EF4-AFD810CC59FE}">
      <dgm:prSet phldrT="[Text]" custT="1"/>
      <dgm:spPr/>
      <dgm:t>
        <a:bodyPr/>
        <a:lstStyle/>
        <a:p>
          <a:pPr rtl="1"/>
          <a:r>
            <a:rPr lang="he-IL" sz="3000" dirty="0">
              <a:latin typeface="David" pitchFamily="34" charset="-79"/>
              <a:cs typeface="David" pitchFamily="34" charset="-79"/>
            </a:rPr>
            <a:t>יהוא</a:t>
          </a:r>
        </a:p>
      </dgm:t>
    </dgm:pt>
    <dgm:pt modelId="{94977B3D-6F65-42D9-B375-CDAD01FC1087}" type="parTrans" cxnId="{9E0A8D2B-FE3D-4EA3-95BC-F700A296EDB6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F405A814-C1FC-4DD7-95AD-469770D6008F}" type="sibTrans" cxnId="{9E0A8D2B-FE3D-4EA3-95BC-F700A296EDB6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7B4DA5F9-712E-4A3A-8F1A-1D005847D453}">
      <dgm:prSet phldrT="[Text]" custT="1"/>
      <dgm:spPr/>
      <dgm:t>
        <a:bodyPr/>
        <a:lstStyle/>
        <a:p>
          <a:pPr rtl="1"/>
          <a:r>
            <a:rPr lang="he-IL" sz="3000" dirty="0">
              <a:latin typeface="David" pitchFamily="34" charset="-79"/>
              <a:cs typeface="David" pitchFamily="34" charset="-79"/>
            </a:rPr>
            <a:t>יהואחז</a:t>
          </a:r>
        </a:p>
      </dgm:t>
    </dgm:pt>
    <dgm:pt modelId="{A95BFB7C-69FA-4362-90AC-F75B1E7BF971}" type="parTrans" cxnId="{B378F6F2-28D8-4D59-965F-12D3F72B0632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BC2BF02D-E5B2-4A9B-8F0D-E716CD4C616B}" type="sibTrans" cxnId="{B378F6F2-28D8-4D59-965F-12D3F72B0632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2D48C45B-D321-4A23-A030-0CCB699361FB}">
      <dgm:prSet custT="1"/>
      <dgm:spPr/>
      <dgm:t>
        <a:bodyPr/>
        <a:lstStyle/>
        <a:p>
          <a:pPr rtl="1"/>
          <a:r>
            <a:rPr lang="he-IL" sz="3000">
              <a:latin typeface="David" pitchFamily="34" charset="-79"/>
              <a:cs typeface="David" pitchFamily="34" charset="-79"/>
            </a:rPr>
            <a:t>יואש</a:t>
          </a:r>
        </a:p>
      </dgm:t>
    </dgm:pt>
    <dgm:pt modelId="{B8ACE175-AFA6-4C3B-B7B9-A924EBDB846E}" type="parTrans" cxnId="{DB6B8A17-9A51-4062-A5F2-1DCA8EF86BEB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1C3D5175-7978-40A8-B12B-9E8284D710E4}" type="sibTrans" cxnId="{DB6B8A17-9A51-4062-A5F2-1DCA8EF86BEB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72EEB1A6-A558-4715-94DD-50F29CCE2647}">
      <dgm:prSet custT="1"/>
      <dgm:spPr/>
      <dgm:t>
        <a:bodyPr/>
        <a:lstStyle/>
        <a:p>
          <a:pPr rtl="1"/>
          <a:r>
            <a:rPr lang="he-IL" sz="3000">
              <a:latin typeface="David" pitchFamily="34" charset="-79"/>
              <a:cs typeface="David" pitchFamily="34" charset="-79"/>
            </a:rPr>
            <a:t>ירבעם</a:t>
          </a:r>
        </a:p>
      </dgm:t>
    </dgm:pt>
    <dgm:pt modelId="{874F94B6-9E2E-41FE-BE3A-640D4B10D3E0}" type="parTrans" cxnId="{1FD4097B-31D0-4CEC-925D-54AB1F94168C}">
      <dgm:prSet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28878A8E-3F8A-4671-928E-F496C112A879}" type="sibTrans" cxnId="{1FD4097B-31D0-4CEC-925D-54AB1F94168C}">
      <dgm:prSet custT="1"/>
      <dgm:spPr/>
      <dgm:t>
        <a:bodyPr/>
        <a:lstStyle/>
        <a:p>
          <a:pPr rtl="1"/>
          <a:endParaRPr lang="he-IL" sz="3000">
            <a:latin typeface="David" pitchFamily="34" charset="-79"/>
            <a:cs typeface="David" pitchFamily="34" charset="-79"/>
          </a:endParaRPr>
        </a:p>
      </dgm:t>
    </dgm:pt>
    <dgm:pt modelId="{1992E298-196B-4C8F-897B-D6D5EA687BA8}" type="pres">
      <dgm:prSet presAssocID="{F833F541-FA09-430D-9F91-0C586991A9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899E0CB6-B278-41E1-AA7C-1670B19AA7C5}" type="pres">
      <dgm:prSet presAssocID="{3F8559F2-AAA9-43C8-8EF4-AFD810CC59FE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61FBAA03-5E7F-48FF-94F2-7F2172EA6B82}" type="pres">
      <dgm:prSet presAssocID="{3F8559F2-AAA9-43C8-8EF4-AFD810CC59FE}" presName="rootComposite1" presStyleCnt="0"/>
      <dgm:spPr/>
      <dgm:t>
        <a:bodyPr/>
        <a:lstStyle/>
        <a:p>
          <a:pPr rtl="1"/>
          <a:endParaRPr lang="he-IL"/>
        </a:p>
      </dgm:t>
    </dgm:pt>
    <dgm:pt modelId="{92110FD5-94A0-4B58-B881-CE0135659095}" type="pres">
      <dgm:prSet presAssocID="{3F8559F2-AAA9-43C8-8EF4-AFD810CC59FE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27EED53-723B-464F-9571-6AE62E27825E}" type="pres">
      <dgm:prSet presAssocID="{3F8559F2-AAA9-43C8-8EF4-AFD810CC59FE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8B230FE4-7095-4AB2-88A7-A78BE3C4C36F}" type="pres">
      <dgm:prSet presAssocID="{3F8559F2-AAA9-43C8-8EF4-AFD810CC59FE}" presName="rootConnector1" presStyleLbl="node1" presStyleIdx="0" presStyleCnt="3"/>
      <dgm:spPr/>
      <dgm:t>
        <a:bodyPr/>
        <a:lstStyle/>
        <a:p>
          <a:pPr rtl="1"/>
          <a:endParaRPr lang="he-IL"/>
        </a:p>
      </dgm:t>
    </dgm:pt>
    <dgm:pt modelId="{ED822D28-96ED-4942-999C-775123C25E87}" type="pres">
      <dgm:prSet presAssocID="{3F8559F2-AAA9-43C8-8EF4-AFD810CC59FE}" presName="hierChild2" presStyleCnt="0"/>
      <dgm:spPr/>
      <dgm:t>
        <a:bodyPr/>
        <a:lstStyle/>
        <a:p>
          <a:pPr rtl="1"/>
          <a:endParaRPr lang="he-IL"/>
        </a:p>
      </dgm:t>
    </dgm:pt>
    <dgm:pt modelId="{C9FFB8B6-D1EF-4824-BF48-80B8FC433D6D}" type="pres">
      <dgm:prSet presAssocID="{A95BFB7C-69FA-4362-90AC-F75B1E7BF971}" presName="Name37" presStyleLbl="parChTrans1D2" presStyleIdx="0" presStyleCnt="1"/>
      <dgm:spPr/>
      <dgm:t>
        <a:bodyPr/>
        <a:lstStyle/>
        <a:p>
          <a:pPr rtl="1"/>
          <a:endParaRPr lang="he-IL"/>
        </a:p>
      </dgm:t>
    </dgm:pt>
    <dgm:pt modelId="{09DA2343-2A06-4ECC-B74D-382F56035101}" type="pres">
      <dgm:prSet presAssocID="{7B4DA5F9-712E-4A3A-8F1A-1D005847D453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A50D5075-468F-4411-A333-6A370A92E4DE}" type="pres">
      <dgm:prSet presAssocID="{7B4DA5F9-712E-4A3A-8F1A-1D005847D453}" presName="rootComposite" presStyleCnt="0"/>
      <dgm:spPr/>
      <dgm:t>
        <a:bodyPr/>
        <a:lstStyle/>
        <a:p>
          <a:pPr rtl="1"/>
          <a:endParaRPr lang="he-IL"/>
        </a:p>
      </dgm:t>
    </dgm:pt>
    <dgm:pt modelId="{210A4E18-67C5-4206-9065-128090511C59}" type="pres">
      <dgm:prSet presAssocID="{7B4DA5F9-712E-4A3A-8F1A-1D005847D453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67456C3-ED7C-4161-95FA-92AD490C59E5}" type="pres">
      <dgm:prSet presAssocID="{7B4DA5F9-712E-4A3A-8F1A-1D005847D453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5F0C47EC-5FF4-4AB7-AAF0-56FDAC9AB8A4}" type="pres">
      <dgm:prSet presAssocID="{7B4DA5F9-712E-4A3A-8F1A-1D005847D453}" presName="rootConnector" presStyleLbl="node2" presStyleIdx="0" presStyleCnt="0"/>
      <dgm:spPr/>
      <dgm:t>
        <a:bodyPr/>
        <a:lstStyle/>
        <a:p>
          <a:pPr rtl="1"/>
          <a:endParaRPr lang="he-IL"/>
        </a:p>
      </dgm:t>
    </dgm:pt>
    <dgm:pt modelId="{33929BF2-0FE3-4D61-AE19-0F9C15021A9B}" type="pres">
      <dgm:prSet presAssocID="{7B4DA5F9-712E-4A3A-8F1A-1D005847D453}" presName="hierChild4" presStyleCnt="0"/>
      <dgm:spPr/>
      <dgm:t>
        <a:bodyPr/>
        <a:lstStyle/>
        <a:p>
          <a:pPr rtl="1"/>
          <a:endParaRPr lang="he-IL"/>
        </a:p>
      </dgm:t>
    </dgm:pt>
    <dgm:pt modelId="{7EE14BEB-DE80-4A5A-8F73-70C42F732C40}" type="pres">
      <dgm:prSet presAssocID="{B8ACE175-AFA6-4C3B-B7B9-A924EBDB846E}" presName="Name3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F6C806BC-0AE9-4FF5-ABE4-78CCB5FE3CD1}" type="pres">
      <dgm:prSet presAssocID="{2D48C45B-D321-4A23-A030-0CCB699361FB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6E9FE23F-4A91-4578-AAD6-BCB9E40DB4AF}" type="pres">
      <dgm:prSet presAssocID="{2D48C45B-D321-4A23-A030-0CCB699361FB}" presName="rootComposite" presStyleCnt="0"/>
      <dgm:spPr/>
      <dgm:t>
        <a:bodyPr/>
        <a:lstStyle/>
        <a:p>
          <a:pPr rtl="1"/>
          <a:endParaRPr lang="he-IL"/>
        </a:p>
      </dgm:t>
    </dgm:pt>
    <dgm:pt modelId="{649FEB88-562E-4C6A-873A-93CE1EA12032}" type="pres">
      <dgm:prSet presAssocID="{2D48C45B-D321-4A23-A030-0CCB699361FB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55B01C5-DBFE-4D01-A0B3-32CC1CAD94F7}" type="pres">
      <dgm:prSet presAssocID="{2D48C45B-D321-4A23-A030-0CCB699361FB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286C5749-FAEB-445F-9026-EAA59B032EEF}" type="pres">
      <dgm:prSet presAssocID="{2D48C45B-D321-4A23-A030-0CCB699361FB}" presName="rootConnector" presStyleLbl="node3" presStyleIdx="0" presStyleCnt="0"/>
      <dgm:spPr/>
      <dgm:t>
        <a:bodyPr/>
        <a:lstStyle/>
        <a:p>
          <a:pPr rtl="1"/>
          <a:endParaRPr lang="he-IL"/>
        </a:p>
      </dgm:t>
    </dgm:pt>
    <dgm:pt modelId="{014807E6-728E-4450-AACC-EE312512F4A8}" type="pres">
      <dgm:prSet presAssocID="{2D48C45B-D321-4A23-A030-0CCB699361FB}" presName="hierChild4" presStyleCnt="0"/>
      <dgm:spPr/>
      <dgm:t>
        <a:bodyPr/>
        <a:lstStyle/>
        <a:p>
          <a:pPr rtl="1"/>
          <a:endParaRPr lang="he-IL"/>
        </a:p>
      </dgm:t>
    </dgm:pt>
    <dgm:pt modelId="{F0CB4CD3-7E9F-485B-9472-EE21AC903C8C}" type="pres">
      <dgm:prSet presAssocID="{874F94B6-9E2E-41FE-BE3A-640D4B10D3E0}" presName="Name37" presStyleLbl="parChTrans1D4" presStyleIdx="0" presStyleCnt="1"/>
      <dgm:spPr/>
      <dgm:t>
        <a:bodyPr/>
        <a:lstStyle/>
        <a:p>
          <a:pPr rtl="1"/>
          <a:endParaRPr lang="he-IL"/>
        </a:p>
      </dgm:t>
    </dgm:pt>
    <dgm:pt modelId="{A26D3B66-E308-4163-BA8E-81E664C2F476}" type="pres">
      <dgm:prSet presAssocID="{72EEB1A6-A558-4715-94DD-50F29CCE2647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he-IL"/>
        </a:p>
      </dgm:t>
    </dgm:pt>
    <dgm:pt modelId="{10A8C27E-5764-402D-BD3B-2C6EA23B50A5}" type="pres">
      <dgm:prSet presAssocID="{72EEB1A6-A558-4715-94DD-50F29CCE2647}" presName="rootComposite" presStyleCnt="0"/>
      <dgm:spPr/>
      <dgm:t>
        <a:bodyPr/>
        <a:lstStyle/>
        <a:p>
          <a:pPr rtl="1"/>
          <a:endParaRPr lang="he-IL"/>
        </a:p>
      </dgm:t>
    </dgm:pt>
    <dgm:pt modelId="{7B24ABF2-70E0-4E73-9043-32C52BEF2E16}" type="pres">
      <dgm:prSet presAssocID="{72EEB1A6-A558-4715-94DD-50F29CCE2647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7B62B28F-7147-4BD7-8FB0-CE8E8EDC3F82}" type="pres">
      <dgm:prSet presAssocID="{72EEB1A6-A558-4715-94DD-50F29CCE2647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he-IL"/>
        </a:p>
      </dgm:t>
    </dgm:pt>
    <dgm:pt modelId="{59588F12-8609-4F82-B96B-C60D40953C11}" type="pres">
      <dgm:prSet presAssocID="{72EEB1A6-A558-4715-94DD-50F29CCE2647}" presName="rootConnector" presStyleLbl="node4" presStyleIdx="0" presStyleCnt="0"/>
      <dgm:spPr/>
      <dgm:t>
        <a:bodyPr/>
        <a:lstStyle/>
        <a:p>
          <a:pPr rtl="1"/>
          <a:endParaRPr lang="he-IL"/>
        </a:p>
      </dgm:t>
    </dgm:pt>
    <dgm:pt modelId="{949DAFE7-AD08-4BBC-8913-8AA01AE96503}" type="pres">
      <dgm:prSet presAssocID="{72EEB1A6-A558-4715-94DD-50F29CCE2647}" presName="hierChild4" presStyleCnt="0"/>
      <dgm:spPr/>
      <dgm:t>
        <a:bodyPr/>
        <a:lstStyle/>
        <a:p>
          <a:pPr rtl="1"/>
          <a:endParaRPr lang="he-IL"/>
        </a:p>
      </dgm:t>
    </dgm:pt>
    <dgm:pt modelId="{23D8F094-7908-48A6-98C2-C32180929D22}" type="pres">
      <dgm:prSet presAssocID="{72EEB1A6-A558-4715-94DD-50F29CCE2647}" presName="hierChild5" presStyleCnt="0"/>
      <dgm:spPr/>
      <dgm:t>
        <a:bodyPr/>
        <a:lstStyle/>
        <a:p>
          <a:pPr rtl="1"/>
          <a:endParaRPr lang="he-IL"/>
        </a:p>
      </dgm:t>
    </dgm:pt>
    <dgm:pt modelId="{28217E5E-AAD2-41AA-91BF-D5717860B709}" type="pres">
      <dgm:prSet presAssocID="{2D48C45B-D321-4A23-A030-0CCB699361FB}" presName="hierChild5" presStyleCnt="0"/>
      <dgm:spPr/>
      <dgm:t>
        <a:bodyPr/>
        <a:lstStyle/>
        <a:p>
          <a:pPr rtl="1"/>
          <a:endParaRPr lang="he-IL"/>
        </a:p>
      </dgm:t>
    </dgm:pt>
    <dgm:pt modelId="{167A321F-1EE4-43B3-85C5-511F8ED8A5D7}" type="pres">
      <dgm:prSet presAssocID="{7B4DA5F9-712E-4A3A-8F1A-1D005847D453}" presName="hierChild5" presStyleCnt="0"/>
      <dgm:spPr/>
      <dgm:t>
        <a:bodyPr/>
        <a:lstStyle/>
        <a:p>
          <a:pPr rtl="1"/>
          <a:endParaRPr lang="he-IL"/>
        </a:p>
      </dgm:t>
    </dgm:pt>
    <dgm:pt modelId="{3C14952E-5452-4615-A898-2F6501B2F9D0}" type="pres">
      <dgm:prSet presAssocID="{3F8559F2-AAA9-43C8-8EF4-AFD810CC59FE}" presName="hierChild3" presStyleCnt="0"/>
      <dgm:spPr/>
      <dgm:t>
        <a:bodyPr/>
        <a:lstStyle/>
        <a:p>
          <a:pPr rtl="1"/>
          <a:endParaRPr lang="he-IL"/>
        </a:p>
      </dgm:t>
    </dgm:pt>
  </dgm:ptLst>
  <dgm:cxnLst>
    <dgm:cxn modelId="{B41BE6FD-5592-451A-9708-B99132568432}" type="presOf" srcId="{F405A814-C1FC-4DD7-95AD-469770D6008F}" destId="{F27EED53-723B-464F-9571-6AE62E27825E}" srcOrd="0" destOrd="0" presId="urn:microsoft.com/office/officeart/2008/layout/NameandTitleOrganizationalChart"/>
    <dgm:cxn modelId="{948735CC-1423-4CB0-9940-2793EACE56A2}" type="presOf" srcId="{F833F541-FA09-430D-9F91-0C586991A98A}" destId="{1992E298-196B-4C8F-897B-D6D5EA687BA8}" srcOrd="0" destOrd="0" presId="urn:microsoft.com/office/officeart/2008/layout/NameandTitleOrganizationalChart"/>
    <dgm:cxn modelId="{F4516593-2760-4C66-B281-9FCE9526E6BD}" type="presOf" srcId="{7B4DA5F9-712E-4A3A-8F1A-1D005847D453}" destId="{5F0C47EC-5FF4-4AB7-AAF0-56FDAC9AB8A4}" srcOrd="1" destOrd="0" presId="urn:microsoft.com/office/officeart/2008/layout/NameandTitleOrganizationalChart"/>
    <dgm:cxn modelId="{1426F558-1679-4B56-9247-9479B01E87BD}" type="presOf" srcId="{BC2BF02D-E5B2-4A9B-8F0D-E716CD4C616B}" destId="{A67456C3-ED7C-4161-95FA-92AD490C59E5}" srcOrd="0" destOrd="0" presId="urn:microsoft.com/office/officeart/2008/layout/NameandTitleOrganizationalChart"/>
    <dgm:cxn modelId="{9E0A8D2B-FE3D-4EA3-95BC-F700A296EDB6}" srcId="{F833F541-FA09-430D-9F91-0C586991A98A}" destId="{3F8559F2-AAA9-43C8-8EF4-AFD810CC59FE}" srcOrd="0" destOrd="0" parTransId="{94977B3D-6F65-42D9-B375-CDAD01FC1087}" sibTransId="{F405A814-C1FC-4DD7-95AD-469770D6008F}"/>
    <dgm:cxn modelId="{D4D458E4-99DB-4313-A340-5A7FC53180D5}" type="presOf" srcId="{874F94B6-9E2E-41FE-BE3A-640D4B10D3E0}" destId="{F0CB4CD3-7E9F-485B-9472-EE21AC903C8C}" srcOrd="0" destOrd="0" presId="urn:microsoft.com/office/officeart/2008/layout/NameandTitleOrganizationalChart"/>
    <dgm:cxn modelId="{1F0E0BF6-F862-44D3-92C8-4C968C3C5AE4}" type="presOf" srcId="{72EEB1A6-A558-4715-94DD-50F29CCE2647}" destId="{59588F12-8609-4F82-B96B-C60D40953C11}" srcOrd="1" destOrd="0" presId="urn:microsoft.com/office/officeart/2008/layout/NameandTitleOrganizationalChart"/>
    <dgm:cxn modelId="{FA3EF830-81BB-407D-A824-547F1E7EFAEF}" type="presOf" srcId="{3F8559F2-AAA9-43C8-8EF4-AFD810CC59FE}" destId="{92110FD5-94A0-4B58-B881-CE0135659095}" srcOrd="0" destOrd="0" presId="urn:microsoft.com/office/officeart/2008/layout/NameandTitleOrganizationalChart"/>
    <dgm:cxn modelId="{349FC302-7753-40D3-B8E3-58406D25324B}" type="presOf" srcId="{28878A8E-3F8A-4671-928E-F496C112A879}" destId="{7B62B28F-7147-4BD7-8FB0-CE8E8EDC3F82}" srcOrd="0" destOrd="0" presId="urn:microsoft.com/office/officeart/2008/layout/NameandTitleOrganizationalChart"/>
    <dgm:cxn modelId="{2E8234E7-C200-4733-87E3-1A1488A42AC5}" type="presOf" srcId="{2D48C45B-D321-4A23-A030-0CCB699361FB}" destId="{286C5749-FAEB-445F-9026-EAA59B032EEF}" srcOrd="1" destOrd="0" presId="urn:microsoft.com/office/officeart/2008/layout/NameandTitleOrganizationalChart"/>
    <dgm:cxn modelId="{0893E288-A239-4B4C-A587-9C647C4B25DD}" type="presOf" srcId="{B8ACE175-AFA6-4C3B-B7B9-A924EBDB846E}" destId="{7EE14BEB-DE80-4A5A-8F73-70C42F732C40}" srcOrd="0" destOrd="0" presId="urn:microsoft.com/office/officeart/2008/layout/NameandTitleOrganizationalChart"/>
    <dgm:cxn modelId="{3BDA6F9D-F524-484C-8158-620B3F412EFD}" type="presOf" srcId="{A95BFB7C-69FA-4362-90AC-F75B1E7BF971}" destId="{C9FFB8B6-D1EF-4824-BF48-80B8FC433D6D}" srcOrd="0" destOrd="0" presId="urn:microsoft.com/office/officeart/2008/layout/NameandTitleOrganizationalChart"/>
    <dgm:cxn modelId="{6F1C278F-CD94-482F-9428-904E96D4F9F8}" type="presOf" srcId="{7B4DA5F9-712E-4A3A-8F1A-1D005847D453}" destId="{210A4E18-67C5-4206-9065-128090511C59}" srcOrd="0" destOrd="0" presId="urn:microsoft.com/office/officeart/2008/layout/NameandTitleOrganizationalChart"/>
    <dgm:cxn modelId="{ADACAF08-60D1-4DBB-B482-53D2A1824DCA}" type="presOf" srcId="{1C3D5175-7978-40A8-B12B-9E8284D710E4}" destId="{A55B01C5-DBFE-4D01-A0B3-32CC1CAD94F7}" srcOrd="0" destOrd="0" presId="urn:microsoft.com/office/officeart/2008/layout/NameandTitleOrganizationalChart"/>
    <dgm:cxn modelId="{19B0D4DC-5AC6-4DDD-B234-5D611A75FC45}" type="presOf" srcId="{72EEB1A6-A558-4715-94DD-50F29CCE2647}" destId="{7B24ABF2-70E0-4E73-9043-32C52BEF2E16}" srcOrd="0" destOrd="0" presId="urn:microsoft.com/office/officeart/2008/layout/NameandTitleOrganizationalChart"/>
    <dgm:cxn modelId="{3742D03A-5055-4E58-979E-9C39DE0A137E}" type="presOf" srcId="{3F8559F2-AAA9-43C8-8EF4-AFD810CC59FE}" destId="{8B230FE4-7095-4AB2-88A7-A78BE3C4C36F}" srcOrd="1" destOrd="0" presId="urn:microsoft.com/office/officeart/2008/layout/NameandTitleOrganizationalChart"/>
    <dgm:cxn modelId="{DB6B8A17-9A51-4062-A5F2-1DCA8EF86BEB}" srcId="{7B4DA5F9-712E-4A3A-8F1A-1D005847D453}" destId="{2D48C45B-D321-4A23-A030-0CCB699361FB}" srcOrd="0" destOrd="0" parTransId="{B8ACE175-AFA6-4C3B-B7B9-A924EBDB846E}" sibTransId="{1C3D5175-7978-40A8-B12B-9E8284D710E4}"/>
    <dgm:cxn modelId="{7FB9127E-C6A8-4A67-9BDE-8463C8A6D51B}" type="presOf" srcId="{2D48C45B-D321-4A23-A030-0CCB699361FB}" destId="{649FEB88-562E-4C6A-873A-93CE1EA12032}" srcOrd="0" destOrd="0" presId="urn:microsoft.com/office/officeart/2008/layout/NameandTitleOrganizationalChart"/>
    <dgm:cxn modelId="{B378F6F2-28D8-4D59-965F-12D3F72B0632}" srcId="{3F8559F2-AAA9-43C8-8EF4-AFD810CC59FE}" destId="{7B4DA5F9-712E-4A3A-8F1A-1D005847D453}" srcOrd="0" destOrd="0" parTransId="{A95BFB7C-69FA-4362-90AC-F75B1E7BF971}" sibTransId="{BC2BF02D-E5B2-4A9B-8F0D-E716CD4C616B}"/>
    <dgm:cxn modelId="{1FD4097B-31D0-4CEC-925D-54AB1F94168C}" srcId="{2D48C45B-D321-4A23-A030-0CCB699361FB}" destId="{72EEB1A6-A558-4715-94DD-50F29CCE2647}" srcOrd="0" destOrd="0" parTransId="{874F94B6-9E2E-41FE-BE3A-640D4B10D3E0}" sibTransId="{28878A8E-3F8A-4671-928E-F496C112A879}"/>
    <dgm:cxn modelId="{5E1A74C7-D876-4C36-BD63-2D827A7029AE}" type="presParOf" srcId="{1992E298-196B-4C8F-897B-D6D5EA687BA8}" destId="{899E0CB6-B278-41E1-AA7C-1670B19AA7C5}" srcOrd="0" destOrd="0" presId="urn:microsoft.com/office/officeart/2008/layout/NameandTitleOrganizationalChart"/>
    <dgm:cxn modelId="{6D317D79-51FA-4443-8767-559A06F93B73}" type="presParOf" srcId="{899E0CB6-B278-41E1-AA7C-1670B19AA7C5}" destId="{61FBAA03-5E7F-48FF-94F2-7F2172EA6B82}" srcOrd="0" destOrd="0" presId="urn:microsoft.com/office/officeart/2008/layout/NameandTitleOrganizationalChart"/>
    <dgm:cxn modelId="{CF89E410-1AFE-4FDE-BD57-9B87CDAA53C5}" type="presParOf" srcId="{61FBAA03-5E7F-48FF-94F2-7F2172EA6B82}" destId="{92110FD5-94A0-4B58-B881-CE0135659095}" srcOrd="0" destOrd="0" presId="urn:microsoft.com/office/officeart/2008/layout/NameandTitleOrganizationalChart"/>
    <dgm:cxn modelId="{A354C5B9-4C5F-4FAA-8990-3101C2C86840}" type="presParOf" srcId="{61FBAA03-5E7F-48FF-94F2-7F2172EA6B82}" destId="{F27EED53-723B-464F-9571-6AE62E27825E}" srcOrd="1" destOrd="0" presId="urn:microsoft.com/office/officeart/2008/layout/NameandTitleOrganizationalChart"/>
    <dgm:cxn modelId="{D386BF8B-3022-4C27-B5F6-419ECDB09CF7}" type="presParOf" srcId="{61FBAA03-5E7F-48FF-94F2-7F2172EA6B82}" destId="{8B230FE4-7095-4AB2-88A7-A78BE3C4C36F}" srcOrd="2" destOrd="0" presId="urn:microsoft.com/office/officeart/2008/layout/NameandTitleOrganizationalChart"/>
    <dgm:cxn modelId="{6DBA54D9-A9EE-4C35-8BB3-16269196C8AD}" type="presParOf" srcId="{899E0CB6-B278-41E1-AA7C-1670B19AA7C5}" destId="{ED822D28-96ED-4942-999C-775123C25E87}" srcOrd="1" destOrd="0" presId="urn:microsoft.com/office/officeart/2008/layout/NameandTitleOrganizationalChart"/>
    <dgm:cxn modelId="{44FCE67F-CFD8-497C-8DF8-E04853BE9210}" type="presParOf" srcId="{ED822D28-96ED-4942-999C-775123C25E87}" destId="{C9FFB8B6-D1EF-4824-BF48-80B8FC433D6D}" srcOrd="0" destOrd="0" presId="urn:microsoft.com/office/officeart/2008/layout/NameandTitleOrganizationalChart"/>
    <dgm:cxn modelId="{25104247-EB5A-482B-966A-530CD7772674}" type="presParOf" srcId="{ED822D28-96ED-4942-999C-775123C25E87}" destId="{09DA2343-2A06-4ECC-B74D-382F56035101}" srcOrd="1" destOrd="0" presId="urn:microsoft.com/office/officeart/2008/layout/NameandTitleOrganizationalChart"/>
    <dgm:cxn modelId="{7A54BB8A-F29D-4FE3-AEB9-7D7AC30801D9}" type="presParOf" srcId="{09DA2343-2A06-4ECC-B74D-382F56035101}" destId="{A50D5075-468F-4411-A333-6A370A92E4DE}" srcOrd="0" destOrd="0" presId="urn:microsoft.com/office/officeart/2008/layout/NameandTitleOrganizationalChart"/>
    <dgm:cxn modelId="{87FAB46A-3E33-4DE5-95EA-6314D0132E0E}" type="presParOf" srcId="{A50D5075-468F-4411-A333-6A370A92E4DE}" destId="{210A4E18-67C5-4206-9065-128090511C59}" srcOrd="0" destOrd="0" presId="urn:microsoft.com/office/officeart/2008/layout/NameandTitleOrganizationalChart"/>
    <dgm:cxn modelId="{8C54C317-6E68-4051-98AD-A0CD9CE8A535}" type="presParOf" srcId="{A50D5075-468F-4411-A333-6A370A92E4DE}" destId="{A67456C3-ED7C-4161-95FA-92AD490C59E5}" srcOrd="1" destOrd="0" presId="urn:microsoft.com/office/officeart/2008/layout/NameandTitleOrganizationalChart"/>
    <dgm:cxn modelId="{9F246E39-8E4F-4A6D-B236-D3044496C56E}" type="presParOf" srcId="{A50D5075-468F-4411-A333-6A370A92E4DE}" destId="{5F0C47EC-5FF4-4AB7-AAF0-56FDAC9AB8A4}" srcOrd="2" destOrd="0" presId="urn:microsoft.com/office/officeart/2008/layout/NameandTitleOrganizationalChart"/>
    <dgm:cxn modelId="{8B0F41BD-A5C0-4E82-B7C0-5D4A6EC58D32}" type="presParOf" srcId="{09DA2343-2A06-4ECC-B74D-382F56035101}" destId="{33929BF2-0FE3-4D61-AE19-0F9C15021A9B}" srcOrd="1" destOrd="0" presId="urn:microsoft.com/office/officeart/2008/layout/NameandTitleOrganizationalChart"/>
    <dgm:cxn modelId="{61DD73D3-6B08-4798-B56C-D49F738ECDC2}" type="presParOf" srcId="{33929BF2-0FE3-4D61-AE19-0F9C15021A9B}" destId="{7EE14BEB-DE80-4A5A-8F73-70C42F732C40}" srcOrd="0" destOrd="0" presId="urn:microsoft.com/office/officeart/2008/layout/NameandTitleOrganizationalChart"/>
    <dgm:cxn modelId="{81AC0448-8540-49CF-89C1-4C88D66C87BC}" type="presParOf" srcId="{33929BF2-0FE3-4D61-AE19-0F9C15021A9B}" destId="{F6C806BC-0AE9-4FF5-ABE4-78CCB5FE3CD1}" srcOrd="1" destOrd="0" presId="urn:microsoft.com/office/officeart/2008/layout/NameandTitleOrganizationalChart"/>
    <dgm:cxn modelId="{5A9073BF-F2A3-444C-920B-719ACD687BB7}" type="presParOf" srcId="{F6C806BC-0AE9-4FF5-ABE4-78CCB5FE3CD1}" destId="{6E9FE23F-4A91-4578-AAD6-BCB9E40DB4AF}" srcOrd="0" destOrd="0" presId="urn:microsoft.com/office/officeart/2008/layout/NameandTitleOrganizationalChart"/>
    <dgm:cxn modelId="{8D2A318A-F731-494E-A7EE-1D78E7CA53F1}" type="presParOf" srcId="{6E9FE23F-4A91-4578-AAD6-BCB9E40DB4AF}" destId="{649FEB88-562E-4C6A-873A-93CE1EA12032}" srcOrd="0" destOrd="0" presId="urn:microsoft.com/office/officeart/2008/layout/NameandTitleOrganizationalChart"/>
    <dgm:cxn modelId="{CBD78E71-7DA3-4381-A5D2-4311E989B035}" type="presParOf" srcId="{6E9FE23F-4A91-4578-AAD6-BCB9E40DB4AF}" destId="{A55B01C5-DBFE-4D01-A0B3-32CC1CAD94F7}" srcOrd="1" destOrd="0" presId="urn:microsoft.com/office/officeart/2008/layout/NameandTitleOrganizationalChart"/>
    <dgm:cxn modelId="{BFB1793A-8210-4530-AA20-DFFB8C15B6A0}" type="presParOf" srcId="{6E9FE23F-4A91-4578-AAD6-BCB9E40DB4AF}" destId="{286C5749-FAEB-445F-9026-EAA59B032EEF}" srcOrd="2" destOrd="0" presId="urn:microsoft.com/office/officeart/2008/layout/NameandTitleOrganizationalChart"/>
    <dgm:cxn modelId="{0AEF6DA3-1AF7-4E72-806E-560721FFD4C4}" type="presParOf" srcId="{F6C806BC-0AE9-4FF5-ABE4-78CCB5FE3CD1}" destId="{014807E6-728E-4450-AACC-EE312512F4A8}" srcOrd="1" destOrd="0" presId="urn:microsoft.com/office/officeart/2008/layout/NameandTitleOrganizationalChart"/>
    <dgm:cxn modelId="{CCBE695E-DC9E-4F2B-B2B4-59FAC7EF6049}" type="presParOf" srcId="{014807E6-728E-4450-AACC-EE312512F4A8}" destId="{F0CB4CD3-7E9F-485B-9472-EE21AC903C8C}" srcOrd="0" destOrd="0" presId="urn:microsoft.com/office/officeart/2008/layout/NameandTitleOrganizationalChart"/>
    <dgm:cxn modelId="{E7D13B50-5E40-45A6-9881-8BE70657E44D}" type="presParOf" srcId="{014807E6-728E-4450-AACC-EE312512F4A8}" destId="{A26D3B66-E308-4163-BA8E-81E664C2F476}" srcOrd="1" destOrd="0" presId="urn:microsoft.com/office/officeart/2008/layout/NameandTitleOrganizationalChart"/>
    <dgm:cxn modelId="{F5915793-5A8E-4395-8C42-4D09F15D032E}" type="presParOf" srcId="{A26D3B66-E308-4163-BA8E-81E664C2F476}" destId="{10A8C27E-5764-402D-BD3B-2C6EA23B50A5}" srcOrd="0" destOrd="0" presId="urn:microsoft.com/office/officeart/2008/layout/NameandTitleOrganizationalChart"/>
    <dgm:cxn modelId="{FC9DE469-8377-41A4-B841-441178A1919F}" type="presParOf" srcId="{10A8C27E-5764-402D-BD3B-2C6EA23B50A5}" destId="{7B24ABF2-70E0-4E73-9043-32C52BEF2E16}" srcOrd="0" destOrd="0" presId="urn:microsoft.com/office/officeart/2008/layout/NameandTitleOrganizationalChart"/>
    <dgm:cxn modelId="{93B6794B-DA6C-482B-9599-4308551AAB7B}" type="presParOf" srcId="{10A8C27E-5764-402D-BD3B-2C6EA23B50A5}" destId="{7B62B28F-7147-4BD7-8FB0-CE8E8EDC3F82}" srcOrd="1" destOrd="0" presId="urn:microsoft.com/office/officeart/2008/layout/NameandTitleOrganizationalChart"/>
    <dgm:cxn modelId="{CCECA133-6DDB-4CF0-8B12-3E5A2D0F9FB4}" type="presParOf" srcId="{10A8C27E-5764-402D-BD3B-2C6EA23B50A5}" destId="{59588F12-8609-4F82-B96B-C60D40953C11}" srcOrd="2" destOrd="0" presId="urn:microsoft.com/office/officeart/2008/layout/NameandTitleOrganizationalChart"/>
    <dgm:cxn modelId="{82206048-1ACB-4685-91FF-4B718E1F14E6}" type="presParOf" srcId="{A26D3B66-E308-4163-BA8E-81E664C2F476}" destId="{949DAFE7-AD08-4BBC-8913-8AA01AE96503}" srcOrd="1" destOrd="0" presId="urn:microsoft.com/office/officeart/2008/layout/NameandTitleOrganizationalChart"/>
    <dgm:cxn modelId="{900098EF-D535-4B9B-A71D-5F898564A8A3}" type="presParOf" srcId="{A26D3B66-E308-4163-BA8E-81E664C2F476}" destId="{23D8F094-7908-48A6-98C2-C32180929D22}" srcOrd="2" destOrd="0" presId="urn:microsoft.com/office/officeart/2008/layout/NameandTitleOrganizationalChart"/>
    <dgm:cxn modelId="{825DE652-3C2F-4D9F-A2C1-05ADC9F89A99}" type="presParOf" srcId="{F6C806BC-0AE9-4FF5-ABE4-78CCB5FE3CD1}" destId="{28217E5E-AAD2-41AA-91BF-D5717860B709}" srcOrd="2" destOrd="0" presId="urn:microsoft.com/office/officeart/2008/layout/NameandTitleOrganizationalChart"/>
    <dgm:cxn modelId="{7C25F133-5B36-4817-AA98-16193C023071}" type="presParOf" srcId="{09DA2343-2A06-4ECC-B74D-382F56035101}" destId="{167A321F-1EE4-43B3-85C5-511F8ED8A5D7}" srcOrd="2" destOrd="0" presId="urn:microsoft.com/office/officeart/2008/layout/NameandTitleOrganizationalChart"/>
    <dgm:cxn modelId="{DECED3AB-F214-4029-932B-20B34F37D236}" type="presParOf" srcId="{899E0CB6-B278-41E1-AA7C-1670B19AA7C5}" destId="{3C14952E-5452-4615-A898-2F6501B2F9D0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A4CFFF-1A92-44C1-A42D-1E197C7EFD4D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F3C9ACD-6B45-4FC5-9E07-74A062D419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65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8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Elisha Takes Up the Mantle</a:t>
            </a:r>
            <a:endParaRPr lang="he-IL" sz="8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 </a:t>
            </a:r>
            <a:endParaRPr lang="he-IL" sz="4800" dirty="0"/>
          </a:p>
        </p:txBody>
      </p:sp>
      <p:sp>
        <p:nvSpPr>
          <p:cNvPr id="4" name="TextBox 1"/>
          <p:cNvSpPr txBox="1"/>
          <p:nvPr/>
        </p:nvSpPr>
        <p:spPr>
          <a:xfrm>
            <a:off x="899592" y="59830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525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בִּשְׁנַת שְׁתַּיִם לְיוֹאָשׁ בֶּן-יוֹאָחָז מֶלֶךְ יִשְׂרָאֵל מָלַךְ אֲמַצְיָהוּ בֶן-יוֹאָשׁ מֶלֶךְ יְהוּדָה.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בֶּן-עֶשְׂרִים וְחָמֵשׁ שָׁנָה הָיָה בְמָלְכוֹ וְעֶשְׂרִים וָתֵשַׁע שָׁנָה מָלַךְ בִּירוּשָׁלִָם וְשֵׁם אִמּוֹ </a:t>
            </a:r>
            <a:r>
              <a:rPr lang="he-IL" sz="2000" dirty="0" smtClean="0">
                <a:cs typeface="David" pitchFamily="34" charset="-79"/>
              </a:rPr>
              <a:t>יְהוֹעַדָּן </a:t>
            </a:r>
            <a:r>
              <a:rPr lang="he-IL" sz="2000" dirty="0">
                <a:cs typeface="David" pitchFamily="34" charset="-79"/>
              </a:rPr>
              <a:t>מִן-יְרוּשָׁלִָם.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וַיַּעַשׂ הַיָּשָׁר בְּעֵינֵי יְהוָה רַק לֹא כְּדָוִד אָבִיו כְּכֹל אֲשֶׁר-עָשָׂה יוֹאָשׁ אָבִיו עָשָׂה.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רַק הַבָּמוֹת לֹא-סָרוּ עוֹד הָעָם מְזַבְּחִים וּמְקַטְּרִים בַּבָּמוֹת.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וַיְהִי כַּאֲשֶׁר חָזְקָה הַמַּמְלָכָה בְּיָדוֹ וַיַּךְ אֶת-עֲבָדָיו הַמַּכִּים אֶת-הַמֶּלֶךְ אָבִיו.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וְאֶת-בְּנֵי הַמַּכִּים לֹא הֵמִית כַּכָּתוּב בְּסֵפֶר תּוֹרַת-מֹשֶׁה אֲשֶׁר-צִוָּה יְהוָה לֵאמֹר לֹא-יוּמְתוּ אָבוֹת עַל-בָּנִים וּבָנִים לֹא-יוּמְתוּ עַל-אָבוֹת כִּי אִם-אִישׁ בְּחֶטְאוֹ </a:t>
            </a:r>
            <a:r>
              <a:rPr lang="he-IL" sz="2000" dirty="0" smtClean="0">
                <a:cs typeface="David" pitchFamily="34" charset="-79"/>
              </a:rPr>
              <a:t>יוּמָת. </a:t>
            </a: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הוּא-הִכָּה אֶת-אֱדוֹם </a:t>
            </a:r>
            <a:r>
              <a:rPr lang="he-IL" sz="2000" dirty="0" smtClean="0">
                <a:cs typeface="David" pitchFamily="34" charset="-79"/>
              </a:rPr>
              <a:t>בְּגֵי-מֶלַח </a:t>
            </a:r>
            <a:r>
              <a:rPr lang="he-IL" sz="2000" dirty="0">
                <a:cs typeface="David" pitchFamily="34" charset="-79"/>
              </a:rPr>
              <a:t>עֲשֶׂרֶת אֲלָפִים וְתָפַשׂ אֶת-הַסֶּלַע בַּמִּלְחָמָה וַיִּקְרָא אֶת-שְׁמָהּ יָקְתְאֵל עַד הַיּוֹם הַזֶּה. </a:t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אָז שָׁלַח אֲמַצְיָה מַלְאָכִים אֶל-יְהוֹאָשׁ בֶּן-יְהוֹאָחָז בֶּן-יֵהוּא מֶלֶךְ יִשְׂרָאֵל לֵאמֹר לְכָה נִתְרָאֶה פָנִים.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</a:t>
            </a:r>
            <a:r>
              <a:rPr lang="he-IL" sz="2000" b="1" dirty="0" smtClean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וַיִּשְׁלַח יְהוֹאָשׁ מֶלֶךְ-יִשְׂרָאֵל אֶל-אֲמַצְיָהוּ מֶלֶךְ-יְהוּדָה לֵאמֹר הַחוֹחַ אֲשֶׁר בַּלְּבָנוֹן שָׁלַח אֶל-הָאֶרֶז אֲשֶׁר בַּלְּבָנוֹן לֵאמֹר תְּנָה-אֶת-בִּתְּךָ לִבְנִי לְאִשָּׁה וַתַּעֲבֹר חַיַּת הַשָּׂדֶה אֲשֶׁר בַּלְּבָנוֹן וַתִּרְמֹס אֶת-הַחוֹחַ. </a:t>
            </a:r>
            <a:endParaRPr lang="en-US" sz="20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Up Arrow Callout 3"/>
          <p:cNvSpPr/>
          <p:nvPr/>
        </p:nvSpPr>
        <p:spPr>
          <a:xfrm>
            <a:off x="1066800" y="6096000"/>
            <a:ext cx="7239000" cy="685800"/>
          </a:xfrm>
          <a:prstGeom prst="up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Like a thistle fighting a cedar tree.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51916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 </a:t>
            </a:r>
            <a:r>
              <a:rPr lang="he-IL" sz="2000" dirty="0" smtClean="0">
                <a:cs typeface="David" pitchFamily="34" charset="-79"/>
              </a:rPr>
              <a:t>הַכֵּה </a:t>
            </a:r>
            <a:r>
              <a:rPr lang="he-IL" sz="2000" dirty="0">
                <a:cs typeface="David" pitchFamily="34" charset="-79"/>
              </a:rPr>
              <a:t>הִכִּיתָ אֶת-אֱדוֹם וּנְשָׂאֲךָ לִבֶּךָ הִכָּבֵד וְשֵׁב בְּבֵיתֶךָ וְלָמָּה תִתְגָּרֶה בְּרָעָה וְנָפַלְתָּה אַתָּה וִיהוּדָה עִמָּךְ.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וְלֹא-שָׁמַע אֲמַצְיָהוּ וַיַּעַל יְהוֹאָשׁ מֶלֶךְ-יִשְׂרָאֵל וַיִּתְרָאוּ פָנִים הוּא וַאֲמַצְיָהוּ מֶלֶךְ-יְהוּדָה בְּבֵית שֶׁמֶשׁ אֲשֶׁר לִיהוּדָה.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וַיִּנָּגֶף יְהוּדָה לִפְנֵי יִשְׂרָאֵל וַיָּנֻסוּ אִישׁ לְאֹהָלָו.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וְאֵת אֲמַצְיָהוּ מֶלֶךְ-יְהוּדָה בֶּן-יְהוֹאָשׁ בֶּן-אֲחַזְיָהוּ תָּפַשׂ יְהוֹאָשׁ מֶלֶךְ-יִשְׂרָאֵל בְּבֵית שָׁמֶשׁ </a:t>
            </a:r>
            <a:r>
              <a:rPr lang="he-IL" sz="2000" dirty="0" smtClean="0">
                <a:cs typeface="David" pitchFamily="34" charset="-79"/>
              </a:rPr>
              <a:t>וַיָּבֹא </a:t>
            </a:r>
            <a:r>
              <a:rPr lang="he-IL" sz="2000" dirty="0">
                <a:cs typeface="David" pitchFamily="34" charset="-79"/>
              </a:rPr>
              <a:t>יְרוּשָׁלִַם וַיִּפְרֹץ בְּחוֹמַת יְרוּשָׁלִַם בְּשַׁעַר אֶפְרַיִם עַד-שַׁעַר הַפִּנָּה אַרְבַּע מֵאוֹת אַמָּה.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וְלָקַח אֶת-כָּל-הַזָּהָב-וְהַכֶּסֶף וְאֵת כָּל-הַכֵּלִים הַנִּמְצְאִים בֵּית-יְהוָה וּבְאֹצְרוֹת בֵּית הַמֶּלֶךְ וְאֵת בְּנֵי הַתַּעֲרֻבוֹת וַיָּשָׁב שֹׁמְרוֹנָה.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וְיֶתֶר דִּבְרֵי יְהוֹאָשׁ אֲשֶׁר עָשָׂה וּגְבוּרָתוֹ וַאֲשֶׁר נִלְחַם עִם אֲמַצְיָהוּ מֶלֶךְ-יְהוּדָה הֲלֹא-הֵם כְּתוּבִים עַל-סֵפֶר דִּבְרֵי הַיָּמִים לְמַלְכֵי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וַיִּשְׁכַּב יְהוֹאָשׁ עִם-אֲבֹתָיו וַיִּקָּבֵר בְּשֹׁמְרוֹן עִם מַלְכֵי יִשְׂרָאֵל וַיִּמְלֹךְ יָרָבְעָם בְּנוֹ תַּחְתָּיו. </a:t>
            </a:r>
            <a:br>
              <a:rPr lang="he-IL" sz="2000" dirty="0">
                <a:cs typeface="David" pitchFamily="34" charset="-79"/>
              </a:rPr>
            </a:b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6547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295400"/>
            <a:ext cx="5943600" cy="51816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בִּשְׁנַת חֲמֵשׁ-עֶשְׂרֵה שָׁנָה לַאֲמַצְיָהוּ בֶן-יוֹאָשׁ מֶלֶךְ יְהוּדָה מָלַךְ יָרָבְעָם בֶּן-יוֹאָשׁ מֶלֶךְ-יִשְׂרָאֵל בְּשֹׁמְרוֹן אַרְבָּעִים וְאַחַת שָׁנָה.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וַיַּעַשׂ הָרַע בְּעֵינֵי יְהוָה לֹא סָר מִכָּל-חַטֹּאות יָרָבְעָם בֶּן-נְבָט אֲשֶׁר הֶחֱטִיא אֶת-יִשְׂרָאֵל.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הוּא הֵשִׁיב אֶת-גְּבוּל יִשְׂרָאֵל מִלְּבוֹא חֲמָת עַד-יָם הָעֲרָבָה כִּדְבַר יְהוָה אֱלֹהֵי יִשְׂרָאֵל אֲשֶׁר דִּבֶּר בְּיַד-עַבְדּוֹ יוֹנָה בֶן-אֲמִתַּי הַנָּבִיא אֲשֶׁר מִגַּת הַחֵפֶר.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כִּי-רָאָה יְהוָה אֶת-עֳנִי יִשְׂרָאֵל מֹרֶה מְאֹד וְאֶפֶס עָצוּר וְאֶפֶס עָזוּב וְאֵין עֹזֵר לְיִשְׂרָאֵל.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וְלֹא-דִבֶּר יְהוָה לִמְחוֹת אֶת-שֵׁם יִשְׂרָאֵל מִתַּחַת הַשָּׁמָיִם וַיּוֹשִׁיעֵם בְּיַד יָרָבְעָם בֶּן-יוֹאָשׁ.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וְיֶתֶר דִּבְרֵי יָרָבְעָם וְכָל-אֲשֶׁר עָשָׂה וּגְבוּרָתוֹ אֲשֶׁר-נִלְחָם וַאֲשֶׁר הֵשִׁיב אֶת-דַּמֶּשֶׂק וְאֶת-חֲמָת לִיהוּדָה בְּיִשְׂרָאֵל הֲלֹא-הֵם כְּתוּבִים עַל-סֵפֶר דִּבְרֵי הַיָּמִים לְמַלְכֵי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וַיִּשְׁכַּב יָרָבְעָם עִם-אֲבֹתָיו עִם מַלְכֵי יִשְׂרָאֵל וַיִּמְלֹךְ זְכַרְיָה בְנוֹ תַּחְתָּיו. </a:t>
            </a:r>
          </a:p>
        </p:txBody>
      </p:sp>
      <p:sp>
        <p:nvSpPr>
          <p:cNvPr id="4" name="Right Arrow Callout 3"/>
          <p:cNvSpPr/>
          <p:nvPr/>
        </p:nvSpPr>
        <p:spPr>
          <a:xfrm>
            <a:off x="152400" y="1600200"/>
            <a:ext cx="3262086" cy="2895600"/>
          </a:xfrm>
          <a:prstGeom prst="rightArrowCallout">
            <a:avLst>
              <a:gd name="adj1" fmla="val 25000"/>
              <a:gd name="adj2" fmla="val 25000"/>
              <a:gd name="adj3" fmla="val 8459"/>
              <a:gd name="adj4" fmla="val 8989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Why are things going so well?</a:t>
            </a:r>
          </a:p>
          <a:p>
            <a:pPr algn="ctr"/>
            <a:r>
              <a:rPr lang="en-GB" sz="2000" dirty="0" smtClean="0"/>
              <a:t>The borders are the same as during Shlomo’s reign. G-d gives them several decades of prosperity to give the people the chance to reciprocate.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8542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טו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בִּשְׁנַת עֶשְׂרִים וָשֶׁבַע שָׁנָה לְיָרָבְעָם מֶלֶךְ יִשְׂרָאֵל מָלַךְ עֲזַרְיָה בֶן-אֲמַצְיָה מֶלֶךְ יְהוּדָה.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בֶּן-שֵׁשׁ עֶשְׂרֵה שָׁנָה הָיָה בְמָלְכוֹ וַחֲמִשִּׁים וּשְׁתַּיִם שָׁנָה מָלַךְ בִּירוּשָׁלִָם וְשֵׁם אִמּוֹ יְכָלְיָהוּ מִירוּשָׁלִָם.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וַיַּעַשׂ הַיָּשָׁר בְּעֵינֵי יְהוָה כְּכֹל אֲשֶׁר-עָשָׂה אֲמַצְיָהוּ אָבִיו.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רַק הַבָּמוֹת לֹא-סָרוּ עוֹד הָעָם מְזַבְּחִים וּמְקַטְּרִים בַּבָּמוֹת.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וַיְנַגַּע יְהוָה אֶת-הַמֶּלֶךְ וַיְהִי מְצֹרָע עַד-יוֹם מֹתוֹ וַיֵּשֶׁב בְּבֵית הַחָפְשִׁית וְיוֹתָם בֶּן-הַמֶּלֶךְ עַל-הַבַּיִת שֹׁפֵט אֶת-עַם הָאָרֶץ. </a:t>
            </a: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וְיֶתֶר דִּבְרֵי עֲזַרְיָהוּ וְכָל-אֲשֶׁר עָשָׂה הֲלֹא-הֵם כְּתוּבִים עַל-סֵפֶר דִּבְרֵי הַיָּמִים לְמַלְכֵי יְהוּדָה. </a:t>
            </a:r>
            <a:endParaRPr lang="he-IL" sz="24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>וַיִּשְׁכַּב עֲזַרְיָה עִם-אֲבֹתָיו וַיִּקְבְּרוּ אֹתוֹ עִם-אֲבֹתָיו בְּעִיר דָּוִד וַיִּמְלֹךְ יוֹתָם בְּנוֹ תַּחְתָּיו</a:t>
            </a:r>
            <a:r>
              <a:rPr lang="he-IL" sz="2400" dirty="0" smtClean="0">
                <a:latin typeface="David" pitchFamily="34" charset="-79"/>
                <a:cs typeface="David" pitchFamily="34" charset="-79"/>
              </a:rPr>
              <a:t>.</a:t>
            </a:r>
            <a:r>
              <a:rPr lang="he-IL" sz="2400" dirty="0">
                <a:latin typeface="David" pitchFamily="34" charset="-79"/>
                <a:cs typeface="David" pitchFamily="34" charset="-79"/>
              </a:rPr>
              <a:t/>
            </a:r>
            <a:br>
              <a:rPr lang="he-IL" sz="2400" dirty="0">
                <a:latin typeface="David" pitchFamily="34" charset="-79"/>
                <a:cs typeface="David" pitchFamily="34" charset="-79"/>
              </a:rPr>
            </a:br>
            <a:endParaRPr lang="en-US" sz="2400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133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248400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he-IL" sz="3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ישעיהו פרק א </a:t>
            </a:r>
            <a:endParaRPr lang="en-US" sz="3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חֲזוֹן יְשַׁעְיָהוּ בֶן-אָמוֹץ אֲשֶׁר חָזָה עַל-יְהוּדָה וִירוּשָׁלִָם בִּימֵי עֻזִּיָּהוּ יוֹתָם אָחָז יְחִזְקִיָּהוּ מַלְכֵי יְהוּדָה.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עמוס </a:t>
            </a:r>
            <a:r>
              <a:rPr lang="he-IL" sz="3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א</a:t>
            </a:r>
            <a:endParaRPr lang="en-US" sz="3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דִּבְרֵי עָמוֹס אֲשֶׁר-הָיָה בַנֹּקְדִים מִתְּקוֹעַ אֲשֶׁר חָזָה עַל-יִשְׂרָאֵל בִּימֵי עֻזִּיָּה מֶלֶךְ-יְהוּדָה וּבִימֵי יָרָבְעָם בֶּן-יוֹאָשׁ מֶלֶךְ יִשְׂרָאֵל שְׁנָתַיִם לִפְנֵי הָרָעַשׁ.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sz="3400" b="1" dirty="0" smtClean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34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הושע </a:t>
            </a:r>
            <a:r>
              <a:rPr lang="he-IL" sz="34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34" charset="-79"/>
              </a:rPr>
              <a:t>א</a:t>
            </a:r>
            <a:endParaRPr lang="en-US" sz="34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דְּבַר-יְהוָה אֲשֶׁר הָיָה אֶל-הוֹשֵׁעַ בֶּן-בְּאֵרִי בִּימֵי עֻזִּיָּה יוֹתָם אָחָז יְחִזְקִיָּה מַלְכֵי יְהוּדָה וּבִימֵי יָרָבְעָם בֶּן-יוֹאָשׁ מֶלֶךְ יִשְׂרָאֵל.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/>
                </a:solidFill>
                <a:cs typeface="David" pitchFamily="34" charset="-79"/>
              </a:rPr>
              <a:t>The plethora of neviim during this time period reflect the great potential. </a:t>
            </a: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488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פרק ב – </a:t>
            </a:r>
            <a:r>
              <a:rPr lang="en-GB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Potential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הַדָּבָר אֲשֶׁר חָזָה יְשַׁעְיָהוּ בֶּן-אָמוֹץ עַל-יְהוּדָה וִירוּשָׁלִָם.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וְהָיָה בְּאַחֲרִית הַיָּמִים נָכוֹן יִהְיֶה הַר בֵּית-יְהוָה בְּרֹאשׁ הֶהָרִים וְנִשָּׂא מִגְּבָעוֹת וְנָהֲרוּ אֵלָיו כָּל-הַגּוֹיִם.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וְהָלְכוּ עַמִּים רַבִּים וְאָמְרוּ לְכוּ וְנַעֲלֶה אֶל-הַר-יְהוָה אֶל-בֵּית אֱלֹהֵי יַעֲקֹב וְיֹרֵנוּ מִדְּרָכָיו וְנֵלְכָה בְּאֹרְחֹתָיו כִּי מִצִּיּוֹן תֵּצֵא תוֹרָה וּדְבַר-יְהוָה מִירוּשָׁלִָם. </a:t>
            </a: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וְשָׁפַט בֵּין הַגּוֹיִם וְהוֹכִיחַ לְעַמִּים רַבִּים וְכִתְּתוּ חַרְבוֹתָם לְאִתִּים וַחֲנִיתוֹתֵיהֶם לְמַזְמֵרוֹת לֹא-יִשָּׂא גוֹי אֶל-גּוֹי חֶרֶב וְלֹא-יִלְמְדוּ עוֹד מִלְחָמָה. </a:t>
            </a:r>
            <a:br>
              <a:rPr lang="he-IL" sz="2000" dirty="0">
                <a:cs typeface="David" pitchFamily="34" charset="-79"/>
              </a:rPr>
            </a:b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sz="20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וַתִּמָּלֵא אַרְצוֹ כֶּסֶף וְזָהָב וְאֵין קֵצֶה לְאֹצְרֹתָיו וַתִּמָּלֵא אַרְצוֹ סוּסִים </a:t>
            </a:r>
            <a:endParaRPr lang="he-IL" sz="20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solidFill>
                  <a:schemeClr val="accent6"/>
                </a:solidFill>
                <a:cs typeface="David" pitchFamily="34" charset="-79"/>
              </a:rPr>
              <a:t>וְאֵין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קֵצֶה לְמַרְכְּבֹתָיו. 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וַתִּמָּלֵא אַרְצוֹ אֱלִילִים לְמַעֲשֵׂה יָדָיו יִשְׁתַּחֲווּ לַאֲשֶׁר עָשׂוּ אֶצְבְּעֹתָיו.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400" y="4343400"/>
            <a:ext cx="2743200" cy="609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336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No limit to wealth of the country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152400" y="5105400"/>
            <a:ext cx="2743200" cy="1447800"/>
          </a:xfrm>
          <a:prstGeom prst="rightArrowCallout">
            <a:avLst>
              <a:gd name="adj1" fmla="val 25000"/>
              <a:gd name="adj2" fmla="val 25000"/>
              <a:gd name="adj3" fmla="val 14975"/>
              <a:gd name="adj4" fmla="val 8758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 people were worshipping their own accomplishments.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4331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he-IL" sz="6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ישעיהו פרק ב – </a:t>
            </a:r>
            <a:r>
              <a:rPr lang="en-GB" sz="60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Potential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1371600"/>
            <a:ext cx="5562600" cy="54102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ט</a:t>
            </a:r>
            <a:r>
              <a:rPr lang="he-IL" sz="2000" dirty="0">
                <a:cs typeface="David" pitchFamily="34" charset="-79"/>
              </a:rPr>
              <a:t> וַיִּשַּׁח אָדָם וַיִּשְׁפַּל-אִישׁ וְאַל-תִּשָּׂא לָהֶם.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</a:t>
            </a:r>
            <a:r>
              <a:rPr lang="he-IL" sz="2000" dirty="0">
                <a:cs typeface="David" pitchFamily="34" charset="-79"/>
              </a:rPr>
              <a:t> בּוֹא בַצּוּר וְהִטָּמֵן בֶּעָפָר מִפְּנֵי פַּחַד יְהוָה וּמֵהֲדַר גְּאֹנוֹ. </a:t>
            </a:r>
          </a:p>
          <a:p>
            <a:pPr marL="0" indent="0" algn="r" rtl="1">
              <a:buNone/>
            </a:pPr>
            <a:r>
              <a:rPr lang="he-IL" sz="2000" b="1" dirty="0">
                <a:cs typeface="David" pitchFamily="34" charset="-79"/>
              </a:rPr>
              <a:t>יא</a:t>
            </a:r>
            <a:r>
              <a:rPr lang="he-IL" sz="2000" dirty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cs typeface="David" pitchFamily="34" charset="-79"/>
              </a:rPr>
              <a:t>עֵינֵי גַּבְהוּת אָדָם שָׁפֵל וְשַׁח רוּם אֲנָשִׁים וְנִשְׂגַּב יְהוָה לְבַדּוֹ בַּיּוֹם הַהוּא. 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r>
              <a:rPr lang="he-IL" sz="2000" b="1" dirty="0" smtClean="0">
                <a:cs typeface="David" pitchFamily="34" charset="-79"/>
              </a:rPr>
              <a:t>יב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יוֹם לַיהוָה צְבָאוֹת עַל כָּל-גֵּאֶה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וָרָם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נִשָּׂא</a:t>
            </a:r>
            <a:r>
              <a:rPr lang="he-IL" sz="2000" dirty="0">
                <a:cs typeface="David" pitchFamily="34" charset="-79"/>
              </a:rPr>
              <a:t> וְשָׁפֵל.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כָּל-אַרְזֵי הַלְּבָנוֹן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הָרָמִים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וְהַנִּשָּׂאִים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כָּל-אַלּוֹנֵי הַבָּשָׁן.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כָּל-הֶהָרִים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הָרָמִים</a:t>
            </a:r>
            <a:r>
              <a:rPr lang="he-IL" sz="20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כָּל-הַגְּבָעוֹת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הַנִּשָּׂאוֹת</a:t>
            </a:r>
            <a:r>
              <a:rPr lang="he-IL" sz="2000" dirty="0">
                <a:cs typeface="David" pitchFamily="34" charset="-79"/>
              </a:rPr>
              <a:t>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כָּל-מִגְדָּל גָּבֹהַּ וְעַל כָּל-חוֹמָה בְצוּרָה.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טז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וְעַל כָּל-אֳנִיּוֹת תַּרְשִׁישׁ וְעַל כָּל-שְׂכִיּוֹת הַחֶמְדָּה.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וְשַׁח גַּבְהוּת הָאָדָם וְשָׁפֵל רוּם אֲנָשִׁים וְנִשְׂגַּב יְהוָה לְבַדּוֹ בַּיּוֹם הַהוּא</a:t>
            </a:r>
            <a:r>
              <a:rPr lang="he-IL" sz="2000" dirty="0" smtClean="0">
                <a:cs typeface="David" pitchFamily="34" charset="-79"/>
              </a:rPr>
              <a:t>.</a:t>
            </a:r>
            <a:r>
              <a:rPr lang="he-IL" sz="2000" dirty="0">
                <a:cs typeface="David" pitchFamily="34" charset="-79"/>
              </a:rPr>
              <a:t/>
            </a:r>
            <a:br>
              <a:rPr lang="he-IL" sz="2000" dirty="0">
                <a:cs typeface="David" pitchFamily="34" charset="-79"/>
              </a:rPr>
            </a:br>
            <a:endParaRPr lang="he-IL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99786" y="1219200"/>
            <a:ext cx="3329214" cy="2667000"/>
          </a:xfrm>
          <a:prstGeom prst="rightArrowCallout">
            <a:avLst>
              <a:gd name="adj1" fmla="val 25000"/>
              <a:gd name="adj2" fmla="val 25000"/>
              <a:gd name="adj3" fmla="val 10374"/>
              <a:gd name="adj4" fmla="val 86998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angry with them because their prosperity led to haughtiness. They became their own gods instead of turning to G-d. If they don’t fix their ways, He will have to come and punish them.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99786" y="4114800"/>
            <a:ext cx="3481614" cy="1219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79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Their haughtiness has to be lowered. </a:t>
            </a:r>
          </a:p>
          <a:p>
            <a:pPr algn="ctr"/>
            <a:r>
              <a:rPr lang="en-GB" sz="2000" dirty="0" smtClean="0"/>
              <a:t>Ashor will come to do G-d’s handiwork.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2328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הושע פרק 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שִׁמְעוּ דְבַר-יְהוָה בְּנֵי יִשְׂרָאֵל כִּי רִיב לַיהוָה עִם-יוֹשְׁבֵי הָאָרֶץ כִּי אֵין-אֱמֶת וְאֵין-חֶסֶד וְאֵין-דַּעַת אֱלֹהִים בָּאָרֶץ.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אָלֹה וְכַחֵשׁ וְרָצֹחַ וְגָנֹב וְנָאֹף פָּרָצוּ וְדָמִים בְּדָמִים נָגָעוּ.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עַל-כֵּן תֶּאֱבַל הָאָרֶץ וְאֻמְלַל כָּל-יוֹשֵׁב בָּהּ בְּחַיַּת הַשָּׂדֶה וּבְעוֹף הַשָּׁמָיִם וְגַם-דְּגֵי הַיָּם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יֵאָסֵפוּ.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אַךְ אִישׁ אַל-יָרֵב וְאַל-יוֹכַח אִישׁ וְעַמְּךָ כִּמְרִיבֵי כֹהֵן.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וְכָשַׁלְתָּ הַיּוֹם וְכָשַׁל גַּם-נָבִיא עִמְּךָ לָיְלָה וְדָמִיתִי אִמֶּךָ.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נִדְמוּ עַמִּי מִבְּלִי הַדָּעַת כִּי-אַתָּה הַדַּעַת מָאַסְתָּ וְאֶמְאָסְךָ מִכַּהֵן לִי וַתִּשְׁכַּח תּוֹרַת אֱלֹהֶיךָ אֶשְׁכַּח בָּנֶיךָ גַּם-אָנִי.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כְּרֻבָּם כֵּן חָטְאוּ-לִי כְּבוֹדָם בְּקָלוֹן אָמִיר.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חַטַּאת עַמִּי יֹאכֵלוּ וְאֶל-עֲו‍ֹנָם יִשְׂאוּ נַפְשׁוֹ.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וְהָיָה כָעָם כַּכֹּהֵן וּפָקַדְתִּי עָלָיו דְּרָכָיו וּמַעֲלָלָיו אָשִׁיב לוֹ.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וְאָכְלוּ וְלֹא יִשְׂבָּעוּ הִזְנוּ וְלֹא יִפְרֹצוּ כִּי-אֶת-יְהוָה עָזְבוּ לִשְׁמֹר.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זְנוּת וְיַיִן וְתִירוֹשׁ יִקַּח-לֵב.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עַמִּי בְּעֵצוֹ יִשְׁאָל וּמַקְלוֹ יַגִּיד לוֹ כִּי רוּחַ זְנוּנִים הִתְעָה וַיִּזְנוּ מִתַּחַת אֱלֹהֵיהֶם.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עַל-רָאשֵׁי הֶהָרִים יְזַבֵּחוּ וְעַל-הַגְּבָעוֹת יְקַטֵּרוּ תַּחַת אַלּוֹן וְלִבְנֶה וְאֵלָה כִּי טוֹב צִלָּהּ עַל-כֵּן תִּזְנֶינָה בְּנוֹתֵיכֶם וְכַלּוֹתֵיכֶם תְּנָאַפְנָה.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לֹא-אֶפְקוֹד עַל-בְּנוֹתֵיכֶם כִּי תִזְנֶינָה וְעַל-כַּלּוֹתֵיכֶם כִּי תְנָאַפְנָה כִּי-הֵם עִם-הַזֹּנוֹת יְפָרֵדוּ וְעִם-הַקְּדֵשׁוֹת יְזַבֵּחוּ וְעָם לֹא-יָבִין יִלָּבֵט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אִם-זֹנֶה אַתָּה יִשְׂרָאֵל אַל-יֶאְשַׁם יְהוּדָה וְאַל-תָּבֹאוּ הַגִּלְגָּל וְאַל-תַּעֲלוּ בֵּית אָוֶן וְאַל-תִּשָּׁבְעוּ חַי-יְהוָה.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כִּי כְּפָרָה סֹרֵרָה סָרַר יִשְׂרָאֵל עַתָּה יִרְעֵם יְהוָה כְּכֶבֶשׂ בַּמֶּרְחָב.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חֲבוּר עֲצַבִּים אֶפְרָיִם הַנַּח-לוֹ.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סָר סָבְאָם הַזְנֵה הִזְנוּ אָהֲבוּ הֵבוּ קָלוֹן מָגִנֶּיהָ. 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צָרַר רוּחַ אוֹתָהּ בִּכְנָפֶיהָ וְיֵבֹשׁוּ מִזִּבְחוֹתָם. 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8957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עמוס פרק ד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שִׁמְעוּ הַדָּבָר הַזֶּה פָּרוֹת הַבָּשָׁן אֲשֶׁר בְּהַר שֹׁמְרוֹן הָעֹשְׁקוֹת דַּלִּים הָרֹצְצוֹת אֶבְיוֹנִים הָאֹמְרֹת לַאֲדֹנֵיהֶם הָבִיאָה וְנִשְׁתֶּה.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400" dirty="0" smtClean="0">
              <a:cs typeface="David" pitchFamily="34" charset="-79"/>
            </a:endParaRPr>
          </a:p>
          <a:p>
            <a:pPr algn="l"/>
            <a:r>
              <a:rPr lang="he-IL" sz="2400" b="1" dirty="0" smtClean="0">
                <a:solidFill>
                  <a:schemeClr val="accent1"/>
                </a:solidFill>
                <a:cs typeface="David" pitchFamily="34" charset="-79"/>
              </a:rPr>
              <a:t>בשן </a:t>
            </a:r>
            <a:r>
              <a:rPr lang="he-IL" sz="2400" b="1" dirty="0">
                <a:solidFill>
                  <a:schemeClr val="accent1"/>
                </a:solidFill>
                <a:cs typeface="David" pitchFamily="34" charset="-79"/>
              </a:rPr>
              <a:t>= גולן</a:t>
            </a:r>
            <a:endParaRPr lang="en-US" sz="2400" b="1" dirty="0">
              <a:solidFill>
                <a:schemeClr val="accent1"/>
              </a:solidFill>
              <a:cs typeface="David" pitchFamily="34" charset="-79"/>
            </a:endParaRPr>
          </a:p>
          <a:p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Cows graze all day. </a:t>
            </a:r>
            <a:endParaRPr lang="en-GB" sz="2400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1"/>
                </a:solidFill>
                <a:cs typeface="David" pitchFamily="34" charset="-79"/>
              </a:rPr>
              <a:t>The women in the city are called a </a:t>
            </a:r>
            <a:r>
              <a:rPr lang="en-GB" sz="2400" b="1" dirty="0">
                <a:solidFill>
                  <a:schemeClr val="accent1"/>
                </a:solidFill>
                <a:cs typeface="David" pitchFamily="34" charset="-79"/>
              </a:rPr>
              <a:t>bunch of fat cows. </a:t>
            </a:r>
            <a:endParaRPr lang="en-GB" sz="2400" b="1" dirty="0" smtClean="0">
              <a:solidFill>
                <a:schemeClr val="accent1"/>
              </a:solidFill>
              <a:cs typeface="David" pitchFamily="34" charset="-79"/>
            </a:endParaRPr>
          </a:p>
          <a:p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They </a:t>
            </a:r>
            <a:r>
              <a:rPr lang="en-GB" sz="2400" b="1" dirty="0">
                <a:solidFill>
                  <a:schemeClr val="accent6"/>
                </a:solidFill>
                <a:cs typeface="David" pitchFamily="34" charset="-79"/>
              </a:rPr>
              <a:t>take advantage of the poor and ask their husbands to bring them drinks. </a:t>
            </a:r>
            <a:r>
              <a:rPr lang="en-GB" sz="2400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endParaRPr lang="en-US" sz="2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dirty="0">
                <a:cs typeface="David" pitchFamily="34" charset="-79"/>
              </a:rPr>
              <a:t> </a:t>
            </a:r>
            <a:endParaRPr lang="en-US" sz="2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733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עמוס פרק ה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600200"/>
            <a:ext cx="5105400" cy="51054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כִּי כֹה אָמַר יְהוָה לְבֵית יִשְׂרָאֵל </a:t>
            </a:r>
            <a:r>
              <a:rPr lang="he-IL" sz="2200" b="1" dirty="0">
                <a:solidFill>
                  <a:schemeClr val="accent5"/>
                </a:solidFill>
                <a:cs typeface="David" pitchFamily="34" charset="-79"/>
              </a:rPr>
              <a:t>דִּרְשׁוּנִי וִחְיוּ. </a:t>
            </a:r>
            <a:endParaRPr lang="en-US" sz="22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ה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4"/>
                </a:solidFill>
                <a:cs typeface="David" pitchFamily="34" charset="-79"/>
              </a:rPr>
              <a:t>וְאַל-תִּדְרְשׁוּ בֵּית-אֵל וְהַגִּלְגָּל לֹא תָבֹאוּ וּבְאֵר שֶׁבַע לֹא תַעֲבֹרוּ כִּי הַגִּלְגָּל גָּלֹה יִגְלֶה וּבֵית-אֵל יִהְיֶה לְאָוֶן. </a:t>
            </a:r>
            <a:endParaRPr lang="en-US" sz="2200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ו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2"/>
                </a:solidFill>
                <a:cs typeface="David" pitchFamily="34" charset="-79"/>
              </a:rPr>
              <a:t>דִּרְשׁוּ אֶת-יְהוָה וִחְיוּ פֶּן-יִצְלַח כָּאֵשׁ בֵּית יוֹסֵף וְאָכְלָה וְאֵין-מְכַבֶּה לְבֵית-אֵל. </a:t>
            </a:r>
            <a:endParaRPr lang="en-US" sz="22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הַהֹפְכִים לְלַעֲנָה מִשְׁפָּט וּצְדָקָה לָאָרֶץ הִנִּיחוּ. </a:t>
            </a:r>
            <a:endParaRPr lang="en-US" sz="22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ח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עֹשֵׂה כִימָה וּכְסִיל וְהֹפֵךְ לַבֹּקֶר צַלְמָוֶת וְיוֹם לַיְלָה הֶחְשִׁיךְ הַקּוֹרֵא לְמֵי-הַיָּם וַיִּשְׁפְּכֵם עַל-פְּנֵי הָאָרֶץ יְהוָה שְׁמוֹ</a:t>
            </a:r>
            <a:r>
              <a:rPr lang="he-IL" sz="2200" dirty="0">
                <a:cs typeface="David" pitchFamily="34" charset="-79"/>
              </a:rPr>
              <a:t>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ט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1"/>
                </a:solidFill>
                <a:cs typeface="David" pitchFamily="34" charset="-79"/>
              </a:rPr>
              <a:t>הַמַּבְלִיג שֹׁד עַל-עָז וְשֹׁד עַל-מִבְצָר יָבוֹא. </a:t>
            </a:r>
            <a:endParaRPr lang="en-US" sz="22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b="1" dirty="0">
                <a:solidFill>
                  <a:schemeClr val="accent6"/>
                </a:solidFill>
                <a:cs typeface="David" pitchFamily="34" charset="-79"/>
              </a:rPr>
              <a:t>שָׂנְאוּ בַשַּׁעַר מוֹכִיחַ וְדֹבֵר תָּמִים יְתָעֵבוּ. </a:t>
            </a:r>
            <a:endParaRPr lang="en-US" sz="2200" b="1" dirty="0">
              <a:solidFill>
                <a:schemeClr val="accent6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600200"/>
            <a:ext cx="3810000" cy="3429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66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Look for me and stay alive.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057400"/>
            <a:ext cx="3810000" cy="7620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43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Don’t go to the shuls because they are full of iniquity.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048000"/>
            <a:ext cx="3810000" cy="8382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64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they don’t turn to G-d then their temples will be destroyed.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114800"/>
            <a:ext cx="38100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961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are doing the opposite of what they should be and making a mockery of justice.</a:t>
            </a:r>
            <a:endParaRPr lang="he-IL" sz="2000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" y="5562600"/>
            <a:ext cx="38100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64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hate those who stand at the gate and give tochecha.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1366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א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וַיְהִי בְּהַעֲלוֹת יְהוָה אֶת-אֵלִיָּהוּ בַּסְעָרָה הַשָּׁמָיִם וַיֵּלֶךְ אֵלִיָּהוּ וֶאֱלִישָׁע מִן-</a:t>
            </a:r>
            <a:r>
              <a:rPr lang="he-IL" sz="2000" b="1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הַגִּלְגָּל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ב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וַיֹּאמֶר אֵלִיָּהוּ אֶל-אֱלִישָׁע שֵׁב-נָא פֹה כִּי יְהוָה שְׁלָחַנִי עַד-בֵּית-אֵל וַיֹּאמֶר אֱלִישָׁע חַי-יְהוָה וְחֵי-נַפְשְׁךָ אִם-אֶעֶזְבֶךָּ וַיֵּרְדוּ בֵּית-אֵל.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ג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וַיֵּצְאוּ בְנֵי-הַנְּבִיאִים אֲשֶׁר-</a:t>
            </a:r>
            <a:r>
              <a:rPr lang="he-IL" sz="2000" b="1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בֵּית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-</a:t>
            </a:r>
            <a:r>
              <a:rPr lang="he-IL" sz="2000" b="1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אֵל</a:t>
            </a:r>
            <a:r>
              <a:rPr lang="he-IL" sz="2000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אֶל-אֱלִישָׁע וַיֹּאמְרוּ אֵלָיו הֲיָדַעְתָּ כִּי הַיּוֹם יְהוָה לֹקֵחַ אֶת-אֲדֹנֶיךָ מֵעַל רֹאשֶׁךָ וַיֹּאמֶר גַּם-אֲנִי יָדַעְתִּי הֶחֱשׁוּ.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ד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וַיֹּאמֶר לוֹ אֵלִיָּהוּ אֱלִישָׁע שֵׁב-נָא פֹה כִּי יְהוָה שְׁלָחַנִי </a:t>
            </a:r>
            <a:r>
              <a:rPr lang="he-IL" sz="2000" b="1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יְרִיחוֹ</a:t>
            </a:r>
            <a:r>
              <a:rPr lang="he-IL" sz="2000" dirty="0">
                <a:solidFill>
                  <a:srgbClr val="8064A2"/>
                </a:solidFill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וַיֹּאמֶר חַי-יְהוָה וְחֵי-נַפְשְׁךָ אִם-אֶעֶזְבֶךָּ וַיָּבֹאוּ יְרִיחוֹ.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5000"/>
              </a:lnSpc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ה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וַיִּגְּשׁוּ בְנֵי-הַנְּבִיאִים אֲשֶׁר-בִּירִיחוֹ אֶל-אֱלִישָׁע וַיֹּאמְרוּ אֵלָיו הֲיָדַעְתָּ כִּי הַיּוֹם יְהוָה לֹקֵחַ אֶת-אֲדֹנֶיךָ מֵעַל רֹאשֶׁךָ וַיֹּאמֶר גַּם-אֲנִי יָדַעְתִּי הֶחֱשׁוּ.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>
                <a:ea typeface="Times New Roman"/>
                <a:cs typeface="David" pitchFamily="34" charset="-79"/>
              </a:rPr>
              <a:t>ו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 וַיֹּאמֶר לוֹ אֵלִיָּהוּ שֵׁב-נָא פֹה כִּי יְהוָה שְׁלָחַנִי הַיַּרְדֵּנָה וַיֹּאמֶר חַי-יְהוָה וְחֵי-נַפְשְׁךָ אִם-אֶעֶזְבֶךָּ וַיֵּלְכוּ שְׁנֵיהֶם.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>
                <a:ea typeface="Times New Roman"/>
                <a:cs typeface="David" pitchFamily="34" charset="-79"/>
              </a:rPr>
              <a:t>ז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 וַחֲמִשִּׁים אִישׁ מִבְּנֵי הַנְּבִיאִים הָלְכוּ וַיַּעַמְדוּ מִנֶּגֶד מֵרָחוֹק וּשְׁנֵיהֶם עָמְדוּ עַל-הַיַּרְדֵּן.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ח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וַיִּקַּח אֵלִיָּהוּ אֶת-אַדַּרְתּוֹ וַיִּגְלֹם וַיַּכֶּה אֶת-הַמַּיִם וַיֵּחָצוּ הֵנָּה וָהֵנָּה וַיַּעַבְרוּ שְׁנֵיהֶם בֶּחָרָבָה. </a:t>
            </a:r>
            <a:endParaRPr lang="en-US" sz="2000" dirty="0">
              <a:ea typeface="Calibri"/>
              <a:cs typeface="David" pitchFamily="34" charset="-79"/>
            </a:endParaRPr>
          </a:p>
          <a:p>
            <a:pPr marL="0" indent="0" algn="ctr" rtl="1">
              <a:lnSpc>
                <a:spcPct val="110000"/>
              </a:lnSpc>
              <a:buNone/>
            </a:pPr>
            <a:r>
              <a:rPr lang="en-GB" sz="2400" b="1" dirty="0" smtClean="0">
                <a:solidFill>
                  <a:schemeClr val="accent4"/>
                </a:solidFill>
                <a:ea typeface="Calibri"/>
                <a:cs typeface="David" pitchFamily="34" charset="-79"/>
              </a:rPr>
              <a:t>Opposite direction in comparison to the beginning of Sefer Yehoshua.</a:t>
            </a:r>
            <a:endParaRPr lang="en-US" sz="2400" b="1" dirty="0">
              <a:solidFill>
                <a:schemeClr val="accent4"/>
              </a:solidFill>
              <a:ea typeface="Calibri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155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עמוס פרק ה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371600"/>
            <a:ext cx="4876800" cy="47545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יא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לָכֵן יַעַן בּוֹשַׁסְכֶם עַל-דָּל וּמַשְׂאַת-בַּר תִּקְחוּ מִמֶּנּוּ בָּתֵּי גָזִית בְּנִיתֶם וְלֹא-תֵשְׁבוּ בָם כַּרְמֵי-חֶמֶד נְטַעְתֶּם וְלֹא תִשְׁתּוּ אֶת-יֵינָם. </a:t>
            </a:r>
            <a:endParaRPr lang="en-US" sz="24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כִּי יָדַעְתִּי רַבִּים פִּשְׁעֵיכֶם וַעֲצֻמִים חַטֹּאתֵיכֶם צֹרְרֵי צַדִּיק לֹקְחֵי כֹפֶר וְאֶבְיוֹנִים בַּשַּׁעַר הִטּוּ.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לָכֵן הַמַּשְׂכִּיל בָּעֵת הַהִיא יִדֹּם כִּי עֵת רָעָה הִיא. </a:t>
            </a:r>
            <a:endParaRPr lang="he-IL" sz="24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יד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דִּרְשׁוּ-טוֹב וְאַל-רָע לְמַעַן תִּחְיוּ וִיהִי-כֵן יְהוָה אֱלֹהֵי-צְבָאוֹת אִתְּכֶם כַּאֲשֶׁר אֲמַרְתֶּם. </a:t>
            </a:r>
            <a:endParaRPr lang="en-US" sz="24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400" b="1" dirty="0" smtClean="0">
                <a:cs typeface="David" pitchFamily="34" charset="-79"/>
              </a:rPr>
              <a:t>טו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שִׂנְאוּ-רָע וְאֶהֱבוּ טוֹב וְהַצִּיגוּ בַשַּׁעַר מִשְׁפָּט אוּלַי יֶחֱנַן יְהוָה אֱלֹהֵי-צְבָאוֹת שְׁאֵרִית יוֹסֵף. </a:t>
            </a:r>
            <a:endParaRPr lang="en-US" sz="2400" b="1" dirty="0">
              <a:solidFill>
                <a:schemeClr val="accent4"/>
              </a:solidFill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19200"/>
            <a:ext cx="3810000" cy="1447800"/>
          </a:xfrm>
          <a:prstGeom prst="rightArrowCallout">
            <a:avLst>
              <a:gd name="adj1" fmla="val 25000"/>
              <a:gd name="adj2" fmla="val 25000"/>
              <a:gd name="adj3" fmla="val 15977"/>
              <a:gd name="adj4" fmla="val 9266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Because they took advantage of the poor they will not live in the houses they built nor drink from the vineyards they planted.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5181600"/>
            <a:ext cx="3810000" cy="1143000"/>
          </a:xfrm>
          <a:prstGeom prst="rightArrowCallout">
            <a:avLst>
              <a:gd name="adj1" fmla="val 25000"/>
              <a:gd name="adj2" fmla="val 25000"/>
              <a:gd name="adj3" fmla="val 15476"/>
              <a:gd name="adj4" fmla="val 943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Only way to be saved from the upcoming punishment is to do teshuva and fix their society.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18095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עמוס פרק ה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219200"/>
            <a:ext cx="5181600" cy="49069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יח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2"/>
                </a:solidFill>
                <a:cs typeface="David" pitchFamily="34" charset="-79"/>
              </a:rPr>
              <a:t>הוֹי הַמִּתְאַוִּים אֶת-יוֹם יְהוָה לָמָּה-זֶּה לָכֶם יוֹם יְהוָה הוּא-חֹשֶׁךְ וְלֹא-אוֹר. </a:t>
            </a:r>
            <a:endParaRPr lang="en-US" sz="2000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יט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כַּאֲשֶׁר יָנוּס אִישׁ מִפְּנֵי הָאֲרִי וּפְגָעוֹ הַדֹּב וּבָא הַבַּיִת וְסָמַךְ יָדוֹ עַל-הַקִּיר וּנְשָׁכוֹ הַנָּחָשׁ.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הֲלֹא-חֹשֶׁךְ יוֹם יְהוָה וְלֹא-אוֹר וְאָפֵל וְלֹא-נֹגַהּ לוֹ.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כא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1"/>
                </a:solidFill>
                <a:cs typeface="David" pitchFamily="34" charset="-79"/>
              </a:rPr>
              <a:t>שָׂנֵאתִי מָאַסְתִּי חַגֵּיכֶם וְלֹא אָרִיחַ בְּעַצְּרֹתֵיכֶם. </a:t>
            </a:r>
            <a:endParaRPr lang="en-US" sz="2000" b="1" dirty="0">
              <a:solidFill>
                <a:schemeClr val="accent1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כב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כִּי אִם-תַּעֲלוּ-לִי עֹלוֹת וּמִנְחֹתֵיכֶם לֹא אֶרְצֶה וְשֶׁלֶם מְרִיאֵיכֶם לֹא אַבִּיט.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כג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6"/>
                </a:solidFill>
                <a:cs typeface="David" pitchFamily="34" charset="-79"/>
              </a:rPr>
              <a:t>הָסֵר מֵעָלַי הֲמוֹן שִׁרֶיךָ וְזִמְרַת נְבָלֶיךָ לֹא אֶשְׁמָע.</a:t>
            </a:r>
            <a:endParaRPr lang="en-US" sz="20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כד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5"/>
                </a:solidFill>
                <a:cs typeface="David" pitchFamily="34" charset="-79"/>
              </a:rPr>
              <a:t>וְיִגַּל כַּמַּיִם מִשְׁפָּט וּצְדָקָה כְּנַחַל אֵיתָן. </a:t>
            </a:r>
            <a:endParaRPr lang="en-US" sz="2000" b="1" dirty="0">
              <a:solidFill>
                <a:schemeClr val="accent5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כה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הַזְּבָחִים וּמִנְחָה הִגַּשְׁתֶּם-לִי בַמִּדְבָּר אַרְבָּעִים שָׁנָה בֵּית יִשְׂרָאֵל.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כו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וּנְשָׂאתֶם אֵת סִכּוּת מַלְכְּכֶם וְאֵת כִּיּוּן צַלְמֵיכֶם כּוֹכַב אֱלֹהֵיכֶם אֲשֶׁר עֲשִׂיתֶם לָכֶם. </a:t>
            </a:r>
            <a:endParaRPr lang="he-IL" sz="20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cs typeface="David" pitchFamily="34" charset="-79"/>
              </a:rPr>
              <a:t>כז</a:t>
            </a:r>
            <a:r>
              <a:rPr lang="he-IL" sz="2000" dirty="0" smtClean="0">
                <a:cs typeface="David" pitchFamily="34" charset="-79"/>
              </a:rPr>
              <a:t> </a:t>
            </a:r>
            <a:r>
              <a:rPr lang="he-IL" sz="2000" dirty="0">
                <a:cs typeface="David" pitchFamily="34" charset="-79"/>
              </a:rPr>
              <a:t>וְהִגְלֵיתִי אֶתְכֶם מֵהָלְאָה לְדַמָּשֶׂק אָמַר יְהוָה אֱלֹהֵי-צְבָאוֹת שְׁמוֹ.  </a:t>
            </a:r>
            <a:endParaRPr lang="en-US" sz="20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19200"/>
            <a:ext cx="36576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080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They think G-d coming will help them but, in reality, it will punish them.</a:t>
            </a:r>
            <a:endParaRPr lang="he-IL" sz="2000" dirty="0"/>
          </a:p>
        </p:txBody>
      </p:sp>
      <p:sp>
        <p:nvSpPr>
          <p:cNvPr id="5" name="Right Arrow Callout 4"/>
          <p:cNvSpPr/>
          <p:nvPr/>
        </p:nvSpPr>
        <p:spPr>
          <a:xfrm>
            <a:off x="76200" y="2362200"/>
            <a:ext cx="3733800" cy="9906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89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hates their holidays. </a:t>
            </a:r>
          </a:p>
          <a:p>
            <a:pPr algn="ctr"/>
            <a:r>
              <a:rPr lang="en-GB" sz="2000" dirty="0" smtClean="0"/>
              <a:t>The people are halachic but their societies are corrupt. 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429000"/>
            <a:ext cx="3733800" cy="1066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61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G-d is sick of their zemirot because those singing His praises are corrupt.</a:t>
            </a:r>
            <a:endParaRPr lang="he-IL" sz="2000" dirty="0"/>
          </a:p>
        </p:txBody>
      </p:sp>
      <p:sp>
        <p:nvSpPr>
          <p:cNvPr id="7" name="Right Arrow Callout 6"/>
          <p:cNvSpPr/>
          <p:nvPr/>
        </p:nvSpPr>
        <p:spPr>
          <a:xfrm>
            <a:off x="76200" y="4572000"/>
            <a:ext cx="3581400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225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He prefers to see justice and kindness.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1725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16563"/>
          </a:xfrm>
        </p:spPr>
        <p:txBody>
          <a:bodyPr anchor="ctr"/>
          <a:lstStyle/>
          <a:p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The people think they're religious. </a:t>
            </a:r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They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don’t fix society but continue to bring korbanot. </a:t>
            </a:r>
            <a:endParaRPr lang="en-GB" b="1" dirty="0" smtClean="0">
              <a:solidFill>
                <a:schemeClr val="accent2"/>
              </a:solidFill>
              <a:cs typeface="David" pitchFamily="34" charset="-79"/>
            </a:endParaRPr>
          </a:p>
          <a:p>
            <a:endParaRPr lang="en-GB" b="1" dirty="0" smtClean="0">
              <a:solidFill>
                <a:schemeClr val="accent4"/>
              </a:solidFill>
              <a:cs typeface="David" pitchFamily="34" charset="-79"/>
            </a:endParaRPr>
          </a:p>
          <a:p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When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Ashor come, people pray to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to save them but He won't because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of their corruptness. 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42488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960437"/>
            <a:ext cx="4800600" cy="5668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ט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וַיְהִי כְעָבְרָם וְאֵלִיָּהוּ אָמַר אֶל-אֱלִישָׁע שְׁאַל מָה אֶעֱשֶׂה-לָּךְ בְּטֶרֶם אֶלָּקַח מֵעִמָּךְ וַיֹּאמֶר אֱלִישָׁע </a:t>
            </a:r>
            <a:r>
              <a:rPr lang="he-IL" sz="2400" b="1" dirty="0">
                <a:solidFill>
                  <a:schemeClr val="accent2"/>
                </a:solidFill>
                <a:latin typeface="Arial"/>
                <a:ea typeface="Times New Roman"/>
                <a:cs typeface="David" pitchFamily="34" charset="-79"/>
              </a:rPr>
              <a:t>וִיהִי נָא פִּי-שְׁנַיִם בְּרוּחֲךָ אֵלָי. </a:t>
            </a:r>
            <a:endParaRPr lang="en-US" sz="2400" b="1" dirty="0">
              <a:solidFill>
                <a:schemeClr val="accent2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י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latin typeface="Arial"/>
                <a:ea typeface="Times New Roman"/>
                <a:cs typeface="David" pitchFamily="34" charset="-79"/>
              </a:rPr>
              <a:t>וַיֹּאמֶר הִקְשִׁיתָ לִשְׁאוֹל אִם-תִּרְאֶה אֹתִי לֻקָּח מֵאִתָּךְ יְהִי-לְךָ כֵן וְאִם-אַיִן לֹא יִהְיֶה. </a:t>
            </a:r>
            <a:endParaRPr lang="en-US" sz="2400" b="1" dirty="0">
              <a:solidFill>
                <a:schemeClr val="accent1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יא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וַיְהִי הֵמָּה הֹלְכִים הָלוֹךְ וְדַבֵּר וְהִנֵּה </a:t>
            </a:r>
            <a:r>
              <a:rPr lang="he-IL" sz="2400" b="1" dirty="0">
                <a:solidFill>
                  <a:schemeClr val="accent6"/>
                </a:solidFill>
                <a:latin typeface="Arial"/>
                <a:ea typeface="Times New Roman"/>
                <a:cs typeface="David" pitchFamily="34" charset="-79"/>
              </a:rPr>
              <a:t>רֶכֶב-אֵשׁ וְסוּסֵי אֵשׁ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וַיַּפְרִדוּ בֵּין שְׁנֵיהֶם וַיַּעַל אֵלִיָּהוּ בַּסְעָרָה הַשָּׁמָיִם. </a:t>
            </a:r>
            <a:endParaRPr lang="en-US" sz="2400" dirty="0"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יב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5"/>
                </a:solidFill>
                <a:latin typeface="Arial"/>
                <a:ea typeface="Times New Roman"/>
                <a:cs typeface="David" pitchFamily="34" charset="-79"/>
              </a:rPr>
              <a:t>וֶאֱלִישָׁע רֹאֶה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וְהוּא מְצַעֵק אָבִי אָבִי רֶכֶב יִשְׂרָאֵל וּפָרָשָׁיו וְלֹא רָאָהוּ עוֹד וַיַּחֲזֵק בִּבְגָדָיו וַיִּקְרָעֵם לִשְׁנַיִם קְרָעִים. </a:t>
            </a:r>
            <a:endParaRPr lang="en-US" sz="2400" dirty="0">
              <a:ea typeface="Calibri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295400"/>
            <a:ext cx="4267200" cy="1143000"/>
          </a:xfrm>
          <a:prstGeom prst="rightArrowCallout">
            <a:avLst>
              <a:gd name="adj1" fmla="val 25000"/>
              <a:gd name="adj2" fmla="val 25000"/>
              <a:gd name="adj3" fmla="val 10306"/>
              <a:gd name="adj4" fmla="val 938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How can Eliyahu give him this? 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The bechor gets </a:t>
            </a:r>
            <a:r>
              <a:rPr lang="he-IL" sz="2000" dirty="0" smtClean="0">
                <a:cs typeface="David" pitchFamily="34" charset="-79"/>
              </a:rPr>
              <a:t>פי שנים</a:t>
            </a:r>
            <a:r>
              <a:rPr lang="en-GB" sz="2000" dirty="0" smtClean="0">
                <a:cs typeface="David" pitchFamily="34" charset="-79"/>
              </a:rPr>
              <a:t>. He is asking to be Eliyahu’s successor. </a:t>
            </a:r>
            <a:endParaRPr lang="he-IL" sz="2000" dirty="0">
              <a:cs typeface="David" pitchFamily="34" charset="-79"/>
            </a:endParaRPr>
          </a:p>
        </p:txBody>
      </p:sp>
      <p:sp>
        <p:nvSpPr>
          <p:cNvPr id="5" name="Right Arrow Callout 4"/>
          <p:cNvSpPr/>
          <p:nvPr/>
        </p:nvSpPr>
        <p:spPr>
          <a:xfrm>
            <a:off x="76200" y="2590800"/>
            <a:ext cx="4267200" cy="1219200"/>
          </a:xfrm>
          <a:prstGeom prst="rightArrowCallout">
            <a:avLst>
              <a:gd name="adj1" fmla="val 25000"/>
              <a:gd name="adj2" fmla="val 25000"/>
              <a:gd name="adj3" fmla="val 16837"/>
              <a:gd name="adj4" fmla="val 93234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If Elisha sees Eliyahu being taken away it is a sign that his level of nevua is high enough and G-d has chosen him.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4038600"/>
            <a:ext cx="4267200" cy="9144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16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Taken away in fire – fitting for Eliyahu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91942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960437"/>
            <a:ext cx="54102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יג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Arial"/>
                <a:ea typeface="Times New Roman"/>
                <a:cs typeface="David" pitchFamily="34" charset="-79"/>
              </a:rPr>
              <a:t>וַיָּרֶם אֶת-אַדֶּרֶת אֵלִיָּהוּ אֲשֶׁר נָפְלָה מֵעָלָיו וַיָּשָׁב וַיַּעֲמֹד עַל-שְׂפַת הַיַּרְדֵּן. </a:t>
            </a:r>
            <a:endParaRPr lang="en-US" sz="2000" b="1" dirty="0">
              <a:solidFill>
                <a:schemeClr val="accent4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יד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Arial"/>
                <a:ea typeface="Times New Roman"/>
                <a:cs typeface="David" pitchFamily="34" charset="-79"/>
              </a:rPr>
              <a:t>וַיִּקַּח אֶת-אַדֶּרֶת אֵלִיָּהוּ אֲשֶׁר-נָפְלָה מֵעָלָיו וַיַּכֶּה אֶת-הַמַּיִם וַיֹּאמַר אַיֵּה יְהוָה אֱלֹהֵי אֵלִיָּהוּ אַף-הוּא וַיַּכֶּה אֶת-הַמַּיִם וַיֵּחָצוּ הֵנָּה וָהֵנָּה וַיַּעֲבֹר אֱלִישָׁע. </a:t>
            </a:r>
            <a:endParaRPr lang="he-IL" sz="2000" b="1" dirty="0" smtClean="0">
              <a:solidFill>
                <a:schemeClr val="accent4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טו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b="1" dirty="0">
                <a:solidFill>
                  <a:schemeClr val="accent4"/>
                </a:solidFill>
                <a:latin typeface="Arial"/>
                <a:ea typeface="Times New Roman"/>
                <a:cs typeface="David" pitchFamily="34" charset="-79"/>
              </a:rPr>
              <a:t>וַיִּרְאֻהוּ בְנֵי-הַנְּבִיאִים אֲשֶׁר-בִּירִיחוֹ מִנֶּגֶד וַיֹּאמְרוּ נָחָה רוּחַ אֵלִיָּהוּ עַל-אֱלִישָׁע וַיָּבֹאוּ לִקְרָאתוֹ וַיִּשְׁתַּחֲווּ-לוֹ אָרְצָה. </a:t>
            </a:r>
            <a:endParaRPr lang="en-US" sz="2000" b="1" dirty="0">
              <a:solidFill>
                <a:schemeClr val="accent4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טז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וַיֹּאמְרוּ אֵלָיו הִנֵּה-נָא יֵשׁ-אֶת-עֲבָדֶיךָ חֲמִשִּׁים אֲנָשִׁים בְּנֵי-חַיִל יֵלְכוּ נָא וִיבַקְשׁוּ אֶת-אֲדֹנֶיךָ פֶּן-נְשָׂאוֹ רוּחַ יְהוָה וַיַּשְׁלִכֵהוּ בְּאַחַד הֶהָרִים אוֹ בְּאַחַת 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הַגֵּיאָיוֹת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וַיֹּאמֶר לֹא תִשְׁלָחוּ.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יז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וַיִּפְצְרוּ-בוֹ עַד-בֹּשׁ וַיֹּאמֶר שְׁלָחוּ וַיִּשְׁלְחוּ חֲמִשִּׁים אִישׁ וַיְבַקְשׁוּ שְׁלֹשָׁה-יָמִים וְלֹא מְצָאֻהוּ. </a:t>
            </a:r>
            <a:endParaRPr lang="he-IL" sz="20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000" b="1" dirty="0" smtClean="0">
                <a:ea typeface="Times New Roman"/>
                <a:cs typeface="David" pitchFamily="34" charset="-79"/>
              </a:rPr>
              <a:t>יח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000" dirty="0">
                <a:latin typeface="Arial"/>
                <a:ea typeface="Times New Roman"/>
                <a:cs typeface="David" pitchFamily="34" charset="-79"/>
              </a:rPr>
              <a:t>וַיָּשֻׁבוּ אֵלָיו וְהוּא יֹשֵׁב בִּירִיחוֹ וַיֹּאמֶר אֲלֵהֶם הֲלֹא-אָמַרְתִּי אֲלֵיכֶם אַל-תֵּלֵכוּ</a:t>
            </a:r>
            <a:r>
              <a:rPr lang="he-IL" sz="2000" dirty="0" smtClean="0">
                <a:latin typeface="Arial"/>
                <a:ea typeface="Times New Roman"/>
                <a:cs typeface="David" pitchFamily="34" charset="-79"/>
              </a:rPr>
              <a:t>.</a:t>
            </a:r>
            <a:endParaRPr lang="en-US" sz="2000" dirty="0">
              <a:ea typeface="Calibri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066800"/>
            <a:ext cx="3581400" cy="3276600"/>
          </a:xfrm>
          <a:prstGeom prst="rightArrowCallout">
            <a:avLst>
              <a:gd name="adj1" fmla="val 25000"/>
              <a:gd name="adj2" fmla="val 25000"/>
              <a:gd name="adj3" fmla="val 7661"/>
              <a:gd name="adj4" fmla="val 89821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Eliyahu leaving symbolises the Shechina leaving the country.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Elisha wants to show that there can be a recovery so he crosses back over the Yarden to Yericho.</a:t>
            </a:r>
          </a:p>
          <a:p>
            <a:pPr algn="ctr"/>
            <a:r>
              <a:rPr lang="en-GB" sz="2000" dirty="0" smtClean="0">
                <a:cs typeface="David" pitchFamily="34" charset="-79"/>
              </a:rPr>
              <a:t>There, the neviim accept him as they see him perform the same miracle as Eliyahu.</a:t>
            </a:r>
            <a:endParaRPr lang="he-IL" sz="2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59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265237"/>
            <a:ext cx="5410200" cy="53641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יט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ו</a:t>
            </a:r>
            <a:r>
              <a:rPr lang="he-IL" sz="2400" b="1" dirty="0">
                <a:solidFill>
                  <a:schemeClr val="accent1"/>
                </a:solidFill>
                <a:latin typeface="Arial"/>
                <a:ea typeface="Times New Roman"/>
                <a:cs typeface="David" pitchFamily="34" charset="-79"/>
              </a:rPr>
              <a:t>ַיֹּאמְרוּ אַנְשֵׁי הָעִיר אֶל-אֱלִישָׁע </a:t>
            </a:r>
            <a:r>
              <a:rPr lang="he-IL" sz="2400" b="1" dirty="0">
                <a:solidFill>
                  <a:schemeClr val="accent2"/>
                </a:solidFill>
                <a:latin typeface="Arial"/>
                <a:ea typeface="Times New Roman"/>
                <a:cs typeface="David" pitchFamily="34" charset="-79"/>
              </a:rPr>
              <a:t>הִנֵּה-נָא מוֹשַׁב הָעִיר טוֹב כַּאֲשֶׁר אֲדֹנִי רֹאֶה וְהַמַּיִם רָעִים וְהָאָרֶץ מְשַׁכָּלֶת. </a:t>
            </a:r>
            <a:endParaRPr lang="en-US" sz="2400" b="1" dirty="0">
              <a:solidFill>
                <a:schemeClr val="accent2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כ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latin typeface="Arial"/>
                <a:ea typeface="Times New Roman"/>
                <a:cs typeface="David" pitchFamily="34" charset="-79"/>
              </a:rPr>
              <a:t>וַיֹּאמֶר קְחוּ-לִי צְלֹחִית חֲדָשָׁה וְשִׂימוּ שָׁם מֶלַח וַיִּקְחוּ אֵלָיו. </a:t>
            </a:r>
            <a:endParaRPr lang="he-IL" sz="2400" b="1" dirty="0" smtClean="0">
              <a:solidFill>
                <a:schemeClr val="accent1"/>
              </a:solidFill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400" b="1" dirty="0" smtClean="0">
                <a:ea typeface="Times New Roman"/>
                <a:cs typeface="David" pitchFamily="34" charset="-79"/>
              </a:rPr>
              <a:t>כא</a:t>
            </a:r>
            <a:r>
              <a:rPr lang="he-IL" sz="24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latin typeface="Arial"/>
                <a:ea typeface="Times New Roman"/>
                <a:cs typeface="David" pitchFamily="34" charset="-79"/>
              </a:rPr>
              <a:t>וַיֵּצֵא אֶל-מוֹצָא הַמַּיִם וַיַּשְׁלֶךְ-שָׁם מֶלַח וַיֹּאמֶר כֹּה-אָמַר יְהוָה רִפִּאתִי לַמַּיִם הָאֵלֶּה לֹא-יִהְיֶה מִשָּׁם עוֹד מָוֶת וּמְשַׁכָּלֶת. </a:t>
            </a:r>
            <a:endParaRPr lang="en-US" sz="2400" b="1" dirty="0">
              <a:solidFill>
                <a:schemeClr val="accent1"/>
              </a:solidFill>
              <a:ea typeface="Calibri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buNone/>
            </a:pPr>
            <a:r>
              <a:rPr lang="he-IL" sz="2400" b="1" dirty="0">
                <a:ea typeface="Times New Roman"/>
                <a:cs typeface="David" pitchFamily="34" charset="-79"/>
              </a:rPr>
              <a:t>כב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400" b="1" dirty="0">
                <a:solidFill>
                  <a:schemeClr val="accent1"/>
                </a:solidFill>
                <a:latin typeface="Arial"/>
                <a:ea typeface="Times New Roman"/>
                <a:cs typeface="David" pitchFamily="34" charset="-79"/>
              </a:rPr>
              <a:t>וַיֵּרָפוּ הַמַּיִם עַד הַיּוֹם הַזֶּה כִּדְבַר אֱלִישָׁע אֲשֶׁר דִּבֵּר. </a:t>
            </a:r>
            <a:r>
              <a:rPr lang="he-IL" sz="2400" dirty="0">
                <a:latin typeface="Arial"/>
                <a:ea typeface="Times New Roman"/>
                <a:cs typeface="David" pitchFamily="34" charset="-79"/>
              </a:rPr>
              <a:t/>
            </a:r>
            <a:br>
              <a:rPr lang="he-IL" sz="2400" dirty="0">
                <a:latin typeface="Arial"/>
                <a:ea typeface="Times New Roman"/>
                <a:cs typeface="David" pitchFamily="34" charset="-79"/>
              </a:rPr>
            </a:br>
            <a:endParaRPr lang="he-IL" sz="24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066800"/>
            <a:ext cx="3505200" cy="1447800"/>
          </a:xfrm>
          <a:prstGeom prst="rightArrowCallout">
            <a:avLst>
              <a:gd name="adj1" fmla="val 25000"/>
              <a:gd name="adj2" fmla="val 25000"/>
              <a:gd name="adj3" fmla="val 10306"/>
              <a:gd name="adj4" fmla="val 938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>
                <a:cs typeface="David" pitchFamily="34" charset="-79"/>
              </a:rPr>
              <a:t>The cities are nice but something is wrong with the water system.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76200" y="2667000"/>
            <a:ext cx="3505200" cy="2743200"/>
          </a:xfrm>
          <a:prstGeom prst="rightArrowCallout">
            <a:avLst>
              <a:gd name="adj1" fmla="val 25000"/>
              <a:gd name="adj2" fmla="val 25000"/>
              <a:gd name="adj3" fmla="val 5726"/>
              <a:gd name="adj4" fmla="val 91533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This is the same story as Marah in Chumash which occurred immediately after crossing the Yam Suf. This indicates starting in the right direction.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7592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ב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204118"/>
            <a:ext cx="4572000" cy="4525963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800" b="1" dirty="0" smtClean="0">
                <a:ea typeface="Times New Roman"/>
                <a:cs typeface="David" pitchFamily="34" charset="-79"/>
              </a:rPr>
              <a:t>כג</a:t>
            </a:r>
            <a:r>
              <a:rPr lang="he-IL" sz="28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800" dirty="0">
                <a:latin typeface="Arial"/>
                <a:ea typeface="Times New Roman"/>
                <a:cs typeface="David" pitchFamily="34" charset="-79"/>
              </a:rPr>
              <a:t>וַיַּעַל מִשָּׁם </a:t>
            </a:r>
            <a:r>
              <a:rPr lang="he-IL" sz="2800" b="1" dirty="0">
                <a:solidFill>
                  <a:schemeClr val="accent6"/>
                </a:solidFill>
                <a:latin typeface="Arial"/>
                <a:ea typeface="Times New Roman"/>
                <a:cs typeface="David" pitchFamily="34" charset="-79"/>
              </a:rPr>
              <a:t>בֵּית-אֵל</a:t>
            </a:r>
            <a:r>
              <a:rPr lang="he-IL" sz="2800" dirty="0">
                <a:latin typeface="Arial"/>
                <a:ea typeface="Times New Roman"/>
                <a:cs typeface="David" pitchFamily="34" charset="-79"/>
              </a:rPr>
              <a:t> וְהוּא עֹלֶה בַדֶּרֶךְ וּנְעָרִים קְטַנִּים יָצְאוּ מִן-הָעִיר וַיִּתְקַלְּסוּ-בוֹ וַיֹּאמְרוּ לוֹ </a:t>
            </a:r>
            <a:r>
              <a:rPr lang="he-IL" sz="2800" b="1" dirty="0">
                <a:solidFill>
                  <a:schemeClr val="accent5"/>
                </a:solidFill>
                <a:latin typeface="Arial"/>
                <a:ea typeface="Times New Roman"/>
                <a:cs typeface="David" pitchFamily="34" charset="-79"/>
              </a:rPr>
              <a:t>עֲלֵה קֵרֵחַ עֲלֵה קֵרֵחַ</a:t>
            </a:r>
            <a:r>
              <a:rPr lang="he-IL" sz="2800" dirty="0">
                <a:latin typeface="Arial"/>
                <a:ea typeface="Times New Roman"/>
                <a:cs typeface="David" pitchFamily="34" charset="-79"/>
              </a:rPr>
              <a:t>. </a:t>
            </a:r>
            <a:endParaRPr lang="he-IL" sz="28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800" b="1" dirty="0" smtClean="0">
                <a:ea typeface="Times New Roman"/>
                <a:cs typeface="David" pitchFamily="34" charset="-79"/>
              </a:rPr>
              <a:t>כד</a:t>
            </a:r>
            <a:r>
              <a:rPr lang="he-IL" sz="28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800" b="1" dirty="0">
                <a:solidFill>
                  <a:schemeClr val="accent4"/>
                </a:solidFill>
                <a:latin typeface="Arial"/>
                <a:ea typeface="Times New Roman"/>
                <a:cs typeface="David" pitchFamily="34" charset="-79"/>
              </a:rPr>
              <a:t>וַיִּפֶן אַחֲרָיו וַיִּרְאֵם וַיְקַלְלֵם בְּשֵׁם יְהוָה </a:t>
            </a:r>
            <a:r>
              <a:rPr lang="he-IL" sz="2800" dirty="0">
                <a:latin typeface="Arial"/>
                <a:ea typeface="Times New Roman"/>
                <a:cs typeface="David" pitchFamily="34" charset="-79"/>
              </a:rPr>
              <a:t>וַתֵּצֶאנָה שְׁתַּיִם דֻּבִּים מִן-הַיַּעַר וַתְּבַקַּעְנָה מֵהֶם אַרְבָּעִים וּשְׁנֵי יְלָדִים. </a:t>
            </a:r>
            <a:endParaRPr lang="he-IL" sz="2800" dirty="0" smtClean="0">
              <a:latin typeface="Arial"/>
              <a:ea typeface="Times New Roman"/>
              <a:cs typeface="David" pitchFamily="34" charset="-79"/>
            </a:endParaRPr>
          </a:p>
          <a:p>
            <a:pPr marL="0" indent="0" algn="r" rtl="1">
              <a:lnSpc>
                <a:spcPct val="110000"/>
              </a:lnSpc>
              <a:spcAft>
                <a:spcPts val="0"/>
              </a:spcAft>
              <a:buNone/>
            </a:pPr>
            <a:r>
              <a:rPr lang="he-IL" sz="2800" b="1" dirty="0" smtClean="0">
                <a:ea typeface="Times New Roman"/>
                <a:cs typeface="David" pitchFamily="34" charset="-79"/>
              </a:rPr>
              <a:t>כה</a:t>
            </a:r>
            <a:r>
              <a:rPr lang="he-IL" sz="2800" dirty="0" smtClean="0">
                <a:latin typeface="Arial"/>
                <a:ea typeface="Times New Roman"/>
                <a:cs typeface="David" pitchFamily="34" charset="-79"/>
              </a:rPr>
              <a:t> </a:t>
            </a:r>
            <a:r>
              <a:rPr lang="he-IL" sz="2800" dirty="0">
                <a:latin typeface="Arial"/>
                <a:ea typeface="Times New Roman"/>
                <a:cs typeface="David" pitchFamily="34" charset="-79"/>
              </a:rPr>
              <a:t>וַיֵּלֶךְ מִשָּׁם אֶל-הַר הַכַּרְמֶל וּמִשָּׁם שָׁב שֹׁמְרוֹן. </a:t>
            </a:r>
            <a:r>
              <a:rPr lang="en-GB" sz="2800" dirty="0">
                <a:ea typeface="Calibri"/>
                <a:cs typeface="David" pitchFamily="34" charset="-79"/>
              </a:rPr>
              <a:t> </a:t>
            </a:r>
            <a:endParaRPr lang="en-US" sz="2800" dirty="0">
              <a:ea typeface="Calibri"/>
              <a:cs typeface="David" pitchFamily="34" charset="-79"/>
            </a:endParaRPr>
          </a:p>
          <a:p>
            <a:pPr marL="0" indent="0" algn="r" rtl="1">
              <a:buNone/>
            </a:pPr>
            <a:endParaRPr lang="he-IL" sz="2800" dirty="0"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76200" y="1066800"/>
            <a:ext cx="4114800" cy="1447800"/>
          </a:xfrm>
          <a:prstGeom prst="rightArrowCallout">
            <a:avLst>
              <a:gd name="adj1" fmla="val 25000"/>
              <a:gd name="adj2" fmla="val 25000"/>
              <a:gd name="adj3" fmla="val 10306"/>
              <a:gd name="adj4" fmla="val 9387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>
                <a:cs typeface="David" pitchFamily="34" charset="-79"/>
              </a:rPr>
              <a:t>The next stop is Bet El but the neviim there didn’t see the miracle. They are reluctant to accept a new navi with a different approach.</a:t>
            </a:r>
          </a:p>
        </p:txBody>
      </p:sp>
      <p:sp>
        <p:nvSpPr>
          <p:cNvPr id="5" name="Right Arrow Callout 4"/>
          <p:cNvSpPr/>
          <p:nvPr/>
        </p:nvSpPr>
        <p:spPr>
          <a:xfrm>
            <a:off x="76200" y="2667000"/>
            <a:ext cx="4114800" cy="1143000"/>
          </a:xfrm>
          <a:prstGeom prst="rightArrowCallout">
            <a:avLst>
              <a:gd name="adj1" fmla="val 25000"/>
              <a:gd name="adj2" fmla="val 25000"/>
              <a:gd name="adj3" fmla="val 16837"/>
              <a:gd name="adj4" fmla="val 9400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Eliyahu had long hair. By calling Elisha, ‘Baldy’, they are saying he is not Eliyahu.</a:t>
            </a:r>
            <a:endParaRPr lang="he-IL" sz="2000" dirty="0"/>
          </a:p>
        </p:txBody>
      </p:sp>
      <p:sp>
        <p:nvSpPr>
          <p:cNvPr id="6" name="Right Arrow Callout 5"/>
          <p:cNvSpPr/>
          <p:nvPr/>
        </p:nvSpPr>
        <p:spPr>
          <a:xfrm>
            <a:off x="76200" y="3886200"/>
            <a:ext cx="4114800" cy="1600200"/>
          </a:xfrm>
          <a:prstGeom prst="rightArrowCallout">
            <a:avLst>
              <a:gd name="adj1" fmla="val 25000"/>
              <a:gd name="adj2" fmla="val 25000"/>
              <a:gd name="adj3" fmla="val 6715"/>
              <a:gd name="adj4" fmla="val 9460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000" dirty="0" smtClean="0"/>
              <a:t>Elisha gets angry about that because they are not accepting the new leader. </a:t>
            </a:r>
          </a:p>
          <a:p>
            <a:pPr algn="ctr"/>
            <a:r>
              <a:rPr lang="en-GB" sz="2000" dirty="0" smtClean="0"/>
              <a:t>Neviim who don’t accept him, don’t survive.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3419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</a:pPr>
            <a:r>
              <a:rPr lang="en-GB" b="1" dirty="0">
                <a:solidFill>
                  <a:schemeClr val="accent3"/>
                </a:solidFill>
                <a:ea typeface="Calibri"/>
                <a:cs typeface="David" pitchFamily="34" charset="-79"/>
              </a:rPr>
              <a:t>Elisha spends his life helping </a:t>
            </a:r>
            <a:r>
              <a:rPr lang="en-GB" b="1" dirty="0" smtClean="0">
                <a:solidFill>
                  <a:schemeClr val="accent3"/>
                </a:solidFill>
                <a:ea typeface="Calibri"/>
                <a:cs typeface="David" pitchFamily="34" charset="-79"/>
              </a:rPr>
              <a:t>people in contrast to Eliyahu who punished them.</a:t>
            </a:r>
            <a:endParaRPr lang="en-US" b="1" dirty="0">
              <a:solidFill>
                <a:schemeClr val="accent3"/>
              </a:solidFill>
              <a:ea typeface="Calibri"/>
              <a:cs typeface="David" pitchFamily="34" charset="-79"/>
            </a:endParaRPr>
          </a:p>
          <a:p>
            <a:pPr>
              <a:lnSpc>
                <a:spcPct val="115000"/>
              </a:lnSpc>
            </a:pPr>
            <a:r>
              <a:rPr lang="en-GB" b="1" dirty="0">
                <a:solidFill>
                  <a:schemeClr val="accent2"/>
                </a:solidFill>
                <a:ea typeface="Calibri"/>
                <a:cs typeface="David" pitchFamily="34" charset="-79"/>
              </a:rPr>
              <a:t>Yehu's revolt </a:t>
            </a:r>
            <a:r>
              <a:rPr lang="en-GB" b="1" dirty="0" smtClean="0">
                <a:solidFill>
                  <a:schemeClr val="accent2"/>
                </a:solidFill>
                <a:ea typeface="Calibri"/>
                <a:cs typeface="David" pitchFamily="34" charset="-79"/>
              </a:rPr>
              <a:t>is the equivalent f committing political suicide.</a:t>
            </a:r>
          </a:p>
          <a:p>
            <a:pPr>
              <a:lnSpc>
                <a:spcPct val="115000"/>
              </a:lnSpc>
            </a:pPr>
            <a:r>
              <a:rPr lang="en-GB" b="1" dirty="0" smtClean="0">
                <a:solidFill>
                  <a:schemeClr val="accent3"/>
                </a:solidFill>
                <a:ea typeface="Calibri"/>
                <a:cs typeface="David" pitchFamily="34" charset="-79"/>
              </a:rPr>
              <a:t>He kills Izevel and therefore breaks ties with Lebanon.</a:t>
            </a:r>
          </a:p>
          <a:p>
            <a:pPr>
              <a:lnSpc>
                <a:spcPct val="115000"/>
              </a:lnSpc>
            </a:pPr>
            <a:r>
              <a:rPr lang="en-GB" b="1" dirty="0" smtClean="0">
                <a:solidFill>
                  <a:schemeClr val="accent2"/>
                </a:solidFill>
                <a:ea typeface="Calibri"/>
                <a:cs typeface="David" pitchFamily="34" charset="-79"/>
              </a:rPr>
              <a:t>He kills the King of Yehuda and so no longer have unity.</a:t>
            </a:r>
          </a:p>
          <a:p>
            <a:pPr>
              <a:lnSpc>
                <a:spcPct val="115000"/>
              </a:lnSpc>
            </a:pPr>
            <a:r>
              <a:rPr lang="en-GB" b="1" dirty="0" smtClean="0">
                <a:solidFill>
                  <a:schemeClr val="accent3"/>
                </a:solidFill>
                <a:ea typeface="Calibri"/>
                <a:cs typeface="David" pitchFamily="34" charset="-79"/>
              </a:rPr>
              <a:t>The people blame the disaster on the navi.</a:t>
            </a:r>
          </a:p>
          <a:p>
            <a:pPr>
              <a:lnSpc>
                <a:spcPct val="115000"/>
              </a:lnSpc>
            </a:pPr>
            <a:r>
              <a:rPr lang="en-GB" b="1" dirty="0" smtClean="0">
                <a:solidFill>
                  <a:schemeClr val="accent2"/>
                </a:solidFill>
                <a:ea typeface="Calibri"/>
                <a:cs typeface="David" pitchFamily="34" charset="-79"/>
              </a:rPr>
              <a:t>Elisha has to prove that if something goes wrong, it is the people’s fault and not G-d’s fault.</a:t>
            </a:r>
            <a:endParaRPr lang="en-US" b="1" dirty="0">
              <a:solidFill>
                <a:schemeClr val="accent2"/>
              </a:solidFill>
              <a:ea typeface="Calibri"/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955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מלכים ב פרק י</a:t>
            </a:r>
            <a:endParaRPr lang="he-IL" sz="6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1054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יְהוָה אֶל-יֵהוּא יַעַן אֲשֶׁר-הֱטִיבֹתָ לַעֲשׂוֹת הַיָּשָׁר בְּעֵינַי כְּכֹל אֲשֶׁר בִּלְבָבִי עָשִׂיתָ לְבֵית אַחְאָב בְּנֵי רְבִעִים יֵשְׁבוּ לְךָ עַל-כִּסֵּא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וְיֵהוּא לֹא שָׁמַר לָלֶכֶת בְּתוֹרַת-יְהוָה אֱלֹהֵי-יִשְׂרָאֵל בְּכָל-לְבָבוֹ לֹא סָר מֵעַל חַטֹּאות יָרָבְעָם אֲשֶׁר הֶחֱטִיא אֶת-יִשְׂרָאֵל.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בַּיָּמִים הָהֵם הֵחֵל יְהוָה לְקַצּוֹת בְּיִשְׂרָאֵל וַיַּכֵּם חֲזָאֵל בְּכָל-גְּבוּל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מִן-הַיַּרְדֵּן מִזְרַח הַשֶּׁמֶשׁ אֵת כָּל-אֶרֶץ הַגִּלְעָד הַגָּדִי וְהָראוּבֵנִי וְהַמְנַשִּׁי מֵעֲרֹעֵר אֲשֶׁר עַל-נַחַל אַרְנֹן וְהַגִּלְעָד וְהַבָּשָׁן.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וְיֶתֶר דִּבְרֵי יֵהוּא וְכָל-אֲשֶׁר עָשָׂה וְכָל-גְּבוּרָתוֹ הֲלוֹא-הֵם כְּתוּבִים עַל-סֵפֶר דִּבְרֵי הַיָּמִים לְמַלְכֵי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וַיִּשְׁכַּב יֵהוּא עִם-אֲבֹתָיו וַיִּקְבְּרוּ אֹתוֹ בְּשֹׁמְרוֹן וַיִּמְלֹךְ יְהוֹאָחָז בְּנוֹ תַּחְתָּיו.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וְהַיָּמִים אֲשֶׁר מָלַךְ יֵהוּא עַל-יִשְׂרָאֵל עֶשְׂרִים-וּשְׁמֹנֶה שָׁנָה בְּשֹׁמְרוֹן.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sz="3800" b="1" dirty="0" smtClean="0">
                <a:solidFill>
                  <a:schemeClr val="accent1"/>
                </a:solidFill>
                <a:cs typeface="David" pitchFamily="34" charset="-79"/>
              </a:rPr>
              <a:t>Yehu cannot return to Yerushalayim because Atalya is there. Therefore, he keeps the bamot.</a:t>
            </a:r>
            <a:endParaRPr lang="he-IL" sz="3800" b="1" dirty="0">
              <a:solidFill>
                <a:schemeClr val="accent1"/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1233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918300"/>
              </p:ext>
            </p:extLst>
          </p:nvPr>
        </p:nvGraphicFramePr>
        <p:xfrm>
          <a:off x="3810000" y="838200"/>
          <a:ext cx="4953000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28211666"/>
              </p:ext>
            </p:extLst>
          </p:nvPr>
        </p:nvGraphicFramePr>
        <p:xfrm>
          <a:off x="152400" y="609600"/>
          <a:ext cx="3962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66370396"/>
              </p:ext>
            </p:extLst>
          </p:nvPr>
        </p:nvGraphicFramePr>
        <p:xfrm>
          <a:off x="4191000" y="3352800"/>
          <a:ext cx="42672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-76200"/>
            <a:ext cx="3048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מלכות יהודה</a:t>
            </a:r>
            <a:endParaRPr lang="he-IL" sz="36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-76200"/>
            <a:ext cx="3048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מלכות ישראל</a:t>
            </a:r>
            <a:endParaRPr lang="he-IL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574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E740F0-1A0F-4C9C-8B66-BDEDA0D10F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B5E740F0-1A0F-4C9C-8B66-BDEDA0D10F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3444A3-E5D2-4E2A-8E15-DDA956D4E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dgm id="{3D3444A3-E5D2-4E2A-8E15-DDA956D4E9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A50E40-6ECF-4872-834A-AEF9B1CDA2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4A50E40-6ECF-4872-834A-AEF9B1CDA2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80C479-8A91-436D-9DD3-17A93ADF9E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7280C479-8A91-436D-9DD3-17A93ADF9E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E7E8BD-F504-4EA0-BE4B-F3F6079E23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1EE7E8BD-F504-4EA0-BE4B-F3F6079E23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D71EA-745C-42CD-9761-A986ED2AC8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472D71EA-745C-42CD-9761-A986ED2AC8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67C2A7-64FB-487C-95CA-8D7795F820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8067C2A7-64FB-487C-95CA-8D7795F820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290874-D92E-482E-8BA2-3CE95E089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8C290874-D92E-482E-8BA2-3CE95E0891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ACCC0-0104-464E-92E6-001F29F323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ED5ACCC0-0104-464E-92E6-001F29F323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EA3CE6-7C6B-48D3-83D7-55766E18C4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EBEA3CE6-7C6B-48D3-83D7-55766E18C4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6053F1-B704-47C9-96BB-63D1E799D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B36053F1-B704-47C9-96BB-63D1E799D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AF6717-DC54-49D8-9763-1FD92E134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graphicEl>
                                              <a:dgm id="{B6AF6717-DC54-49D8-9763-1FD92E134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93355CB-3C5C-439D-9122-8135B012FD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graphicEl>
                                              <a:dgm id="{C93355CB-3C5C-439D-9122-8135B012FD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4798C1-86CC-40B3-A17F-E313FADB55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graphicEl>
                                              <a:dgm id="{4A4798C1-86CC-40B3-A17F-E313FADB55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E740F0-1A0F-4C9C-8B66-BDEDA0D10F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graphicEl>
                                              <a:dgm id="{B5E740F0-1A0F-4C9C-8B66-BDEDA0D10F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D3444A3-E5D2-4E2A-8E15-DDA956D4E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graphicEl>
                                              <a:dgm id="{3D3444A3-E5D2-4E2A-8E15-DDA956D4E9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E0A095-42EB-4C04-9632-84196B3B12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graphicEl>
                                              <a:dgm id="{E2E0A095-42EB-4C04-9632-84196B3B12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24F5FC-C8D1-44EA-8AE9-691F058AB2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graphicEl>
                                              <a:dgm id="{8E24F5FC-C8D1-44EA-8AE9-691F058AB2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2D486B-9E11-4126-8E23-06D3BCE06C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graphicEl>
                                              <a:dgm id="{442D486B-9E11-4126-8E23-06D3BCE06C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523B35-7390-4DE6-902E-AF94E6E3D5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graphicEl>
                                              <a:dgm id="{7B523B35-7390-4DE6-902E-AF94E6E3D5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76B748-492B-41C7-94A2-7D8E4CDF6A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>
                                            <p:graphicEl>
                                              <a:dgm id="{FB76B748-492B-41C7-94A2-7D8E4CDF6A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FD374A9-1A71-40A4-A32B-ED1E38A12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">
                                            <p:graphicEl>
                                              <a:dgm id="{DFD374A9-1A71-40A4-A32B-ED1E38A123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80B0CD-D73A-4B74-B8AA-14F5EBC37E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>
                                            <p:graphicEl>
                                              <a:dgm id="{C080B0CD-D73A-4B74-B8AA-14F5EBC37E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ACB505-80D5-4FCF-95DE-F97D70297B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>
                                            <p:graphicEl>
                                              <a:dgm id="{B3ACB505-80D5-4FCF-95DE-F97D70297B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921B6C-43B5-4F85-BC6E-EFB67A338F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">
                                            <p:graphicEl>
                                              <a:dgm id="{44921B6C-43B5-4F85-BC6E-EFB67A338F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4CA60F3-98B8-44E6-A59C-C873D2255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">
                                            <p:graphicEl>
                                              <a:dgm id="{34CA60F3-98B8-44E6-A59C-C873D2255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90E693-4C9F-42D7-9A76-EED9EB8270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">
                                            <p:graphicEl>
                                              <a:dgm id="{EE90E693-4C9F-42D7-9A76-EED9EB8270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86B9953-9202-4C1B-AC1F-24BCFA82C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">
                                            <p:graphicEl>
                                              <a:dgm id="{F86B9953-9202-4C1B-AC1F-24BCFA82C5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35FDEC-C117-4E71-97E4-ED9B7CFEAC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">
                                            <p:graphicEl>
                                              <a:dgm id="{DD35FDEC-C117-4E71-97E4-ED9B7CFEAC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5375E1-1F6A-4BA4-8006-CE2EBC936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>
                                            <p:graphicEl>
                                              <a:dgm id="{0E5375E1-1F6A-4BA4-8006-CE2EBC936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FBE97D-CD47-4813-9FF7-56D2203A2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">
                                            <p:graphicEl>
                                              <a:dgm id="{D6FBE97D-CD47-4813-9FF7-56D2203A2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3A9B3D-57DC-4752-BB9C-821D25CEE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">
                                            <p:graphicEl>
                                              <a:dgm id="{113A9B3D-57DC-4752-BB9C-821D25CEE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DF9ACD-7309-4CB5-B5A7-68021CBFE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">
                                            <p:graphicEl>
                                              <a:dgm id="{8ADF9ACD-7309-4CB5-B5A7-68021CBFE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754CC9-618F-49D2-AFAD-DBFDBC31B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">
                                            <p:graphicEl>
                                              <a:dgm id="{F6754CC9-618F-49D2-AFAD-DBFDBC31B6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2110FD5-94A0-4B58-B881-CE01356590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">
                                            <p:graphicEl>
                                              <a:dgm id="{92110FD5-94A0-4B58-B881-CE01356590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7EED53-723B-464F-9571-6AE62E2782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">
                                            <p:graphicEl>
                                              <a:dgm id="{F27EED53-723B-464F-9571-6AE62E2782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9FFB8B6-D1EF-4824-BF48-80B8FC433D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">
                                            <p:graphicEl>
                                              <a:dgm id="{C9FFB8B6-D1EF-4824-BF48-80B8FC433D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10A4E18-67C5-4206-9065-128090511C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">
                                            <p:graphicEl>
                                              <a:dgm id="{210A4E18-67C5-4206-9065-128090511C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7456C3-ED7C-4161-95FA-92AD490C5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">
                                            <p:graphicEl>
                                              <a:dgm id="{A67456C3-ED7C-4161-95FA-92AD490C59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E14BEB-DE80-4A5A-8F73-70C42F73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">
                                            <p:graphicEl>
                                              <a:dgm id="{7EE14BEB-DE80-4A5A-8F73-70C42F732C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9FEB88-562E-4C6A-873A-93CE1EA12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">
                                            <p:graphicEl>
                                              <a:dgm id="{649FEB88-562E-4C6A-873A-93CE1EA12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5B01C5-DBFE-4D01-A0B3-32CC1CAD94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">
                                            <p:graphicEl>
                                              <a:dgm id="{A55B01C5-DBFE-4D01-A0B3-32CC1CAD94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CB4CD3-7E9F-485B-9472-EE21AC903C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">
                                            <p:graphicEl>
                                              <a:dgm id="{F0CB4CD3-7E9F-485B-9472-EE21AC903C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24ABF2-70E0-4E73-9043-32C52BEF2E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6">
                                            <p:graphicEl>
                                              <a:dgm id="{7B24ABF2-70E0-4E73-9043-32C52BEF2E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62B28F-7147-4BD7-8FB0-CE8E8EDC3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6">
                                            <p:graphicEl>
                                              <a:dgm id="{7B62B28F-7147-4BD7-8FB0-CE8E8EDC3F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AtOnce"/>
        </p:bldSub>
      </p:bldGraphic>
      <p:bldGraphic spid="5" grpId="0">
        <p:bldSub>
          <a:bldDgm bld="lvlOne"/>
        </p:bldSub>
      </p:bldGraphic>
      <p:bldGraphic spid="6" grpId="0">
        <p:bldSub>
          <a:bldDgm bld="lvlOne"/>
        </p:bldSub>
      </p:bldGraphic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2392</Words>
  <Application>Microsoft Office PowerPoint</Application>
  <PresentationFormat>On-screen Show (4:3)</PresentationFormat>
  <Paragraphs>204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Elisha Takes Up the Mantle</vt:lpstr>
      <vt:lpstr>מלכים ב פרק ב</vt:lpstr>
      <vt:lpstr>מלכים ב פרק ב</vt:lpstr>
      <vt:lpstr>מלכים ב פרק ב</vt:lpstr>
      <vt:lpstr>מלכים ב פרק ב</vt:lpstr>
      <vt:lpstr>מלכים ב פרק ב</vt:lpstr>
      <vt:lpstr>PowerPoint Presentation</vt:lpstr>
      <vt:lpstr>מלכים ב פרק י</vt:lpstr>
      <vt:lpstr>PowerPoint Presentation</vt:lpstr>
      <vt:lpstr>מלכים ב פרק יד</vt:lpstr>
      <vt:lpstr>מלכים ב פרק יד</vt:lpstr>
      <vt:lpstr>מלכים ב פרק יד</vt:lpstr>
      <vt:lpstr>מלכים ב פרק טו</vt:lpstr>
      <vt:lpstr>PowerPoint Presentation</vt:lpstr>
      <vt:lpstr>ישעיהו פרק ב – The Potential</vt:lpstr>
      <vt:lpstr>ישעיהו פרק ב – The Potential</vt:lpstr>
      <vt:lpstr>הושע פרק ד</vt:lpstr>
      <vt:lpstr>עמוס פרק ד</vt:lpstr>
      <vt:lpstr>עמוס פרק ה</vt:lpstr>
      <vt:lpstr>עמוס פרק ה</vt:lpstr>
      <vt:lpstr>עמוס פרק ה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 מלכים</dc:title>
  <dc:creator>Alexis</dc:creator>
  <cp:lastModifiedBy>Alexis</cp:lastModifiedBy>
  <cp:revision>134</cp:revision>
  <dcterms:created xsi:type="dcterms:W3CDTF">2006-08-16T00:00:00Z</dcterms:created>
  <dcterms:modified xsi:type="dcterms:W3CDTF">2013-09-17T18:27:05Z</dcterms:modified>
</cp:coreProperties>
</file>